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1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278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7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8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7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1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C6E6-34C6-4CF8-8BF6-6E136FFE89E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9C0A57-D20C-40B2-9DFA-88306B3C6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Writing about SYNTAX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762001"/>
            <a:ext cx="8686800" cy="6184592"/>
          </a:xfrm>
        </p:spPr>
        <p:txBody>
          <a:bodyPr>
            <a:normAutofit fontScale="32500" lnSpcReduction="20000"/>
          </a:bodyPr>
          <a:lstStyle/>
          <a:p>
            <a:r>
              <a:rPr lang="en-US" sz="3400" dirty="0"/>
              <a:t>I would recommend that you discuss syntax </a:t>
            </a:r>
            <a:r>
              <a:rPr lang="en-US" sz="3400" dirty="0" smtClean="0"/>
              <a:t>ONLY AFTER </a:t>
            </a:r>
            <a:r>
              <a:rPr lang="en-US" sz="3400" dirty="0"/>
              <a:t>you have discussed the </a:t>
            </a:r>
            <a:r>
              <a:rPr lang="en-US" sz="3400" dirty="0" smtClean="0"/>
              <a:t>basics: diction</a:t>
            </a:r>
            <a:r>
              <a:rPr lang="en-US" sz="3400" dirty="0"/>
              <a:t>, tone, and imagery. </a:t>
            </a:r>
            <a:endParaRPr lang="en-US" sz="3400" dirty="0"/>
          </a:p>
          <a:p>
            <a:r>
              <a:rPr lang="en-US" sz="3400" dirty="0" smtClean="0"/>
              <a:t>It can take your essay to a higher level, but you need to feel comfortable with it before writing about it.  </a:t>
            </a:r>
            <a:endParaRPr lang="en-US" sz="3400" dirty="0" smtClean="0"/>
          </a:p>
          <a:p>
            <a:r>
              <a:rPr lang="en-US" sz="3400" b="1" dirty="0" smtClean="0"/>
              <a:t>Here </a:t>
            </a:r>
            <a:r>
              <a:rPr lang="en-US" sz="3400" b="1" dirty="0"/>
              <a:t>are some guidelines</a:t>
            </a:r>
            <a:r>
              <a:rPr lang="en-US" sz="3400" b="1" dirty="0" smtClean="0"/>
              <a:t>.</a:t>
            </a:r>
          </a:p>
          <a:p>
            <a:endParaRPr lang="en-US" sz="3400" dirty="0"/>
          </a:p>
          <a:p>
            <a:r>
              <a:rPr lang="en-US" sz="3400" b="1" dirty="0"/>
              <a:t>When you see very long sentences, consider:</a:t>
            </a:r>
            <a:endParaRPr lang="en-US" sz="3400" dirty="0"/>
          </a:p>
          <a:p>
            <a:r>
              <a:rPr lang="en-US" sz="3400" dirty="0"/>
              <a:t>Is the author trying to replicate the physical movement of the </a:t>
            </a:r>
            <a:r>
              <a:rPr lang="en-US" sz="3400" dirty="0" smtClean="0"/>
              <a:t>character? </a:t>
            </a:r>
          </a:p>
          <a:p>
            <a:r>
              <a:rPr lang="en-US" sz="3400" dirty="0" smtClean="0"/>
              <a:t>Is </a:t>
            </a:r>
            <a:r>
              <a:rPr lang="en-US" sz="3400" dirty="0"/>
              <a:t>the author trying to suggest confusion or simulate the rapid flow of ideas or </a:t>
            </a:r>
            <a:r>
              <a:rPr lang="en-US" sz="3400" dirty="0" smtClean="0"/>
              <a:t>emotions?</a:t>
            </a:r>
          </a:p>
          <a:p>
            <a:r>
              <a:rPr lang="en-US" sz="3400" dirty="0" smtClean="0"/>
              <a:t>Is </a:t>
            </a:r>
            <a:r>
              <a:rPr lang="en-US" sz="3400" dirty="0"/>
              <a:t>the author piling on detail after detail to illustrate the enormity, weight, or extensiveness of </a:t>
            </a:r>
            <a:r>
              <a:rPr lang="en-US" sz="3400" dirty="0" smtClean="0"/>
              <a:t>something?</a:t>
            </a:r>
          </a:p>
          <a:p>
            <a:endParaRPr lang="en-US" sz="3400" dirty="0" smtClean="0"/>
          </a:p>
          <a:p>
            <a:r>
              <a:rPr lang="en-US" sz="3400" b="1" dirty="0" smtClean="0"/>
              <a:t>When </a:t>
            </a:r>
            <a:r>
              <a:rPr lang="en-US" sz="3400" b="1" dirty="0"/>
              <a:t>you see very short sentences, consider:</a:t>
            </a:r>
            <a:endParaRPr lang="en-US" sz="3400" dirty="0"/>
          </a:p>
          <a:p>
            <a:r>
              <a:rPr lang="en-US" sz="3400" dirty="0"/>
              <a:t>Is the author trying to stress a key idea?</a:t>
            </a:r>
          </a:p>
          <a:p>
            <a:r>
              <a:rPr lang="en-US" sz="3400" dirty="0"/>
              <a:t>Is the author trying to sound objective and/or factual?</a:t>
            </a:r>
          </a:p>
          <a:p>
            <a:r>
              <a:rPr lang="en-US" sz="3400" dirty="0"/>
              <a:t>Is the author trying to convey anxiety or quicken the pace in contrast to longer, more complex ideas</a:t>
            </a:r>
            <a:r>
              <a:rPr lang="en-US" sz="3400" dirty="0" smtClean="0"/>
              <a:t>?</a:t>
            </a:r>
          </a:p>
          <a:p>
            <a:endParaRPr lang="en-US" sz="3400" dirty="0"/>
          </a:p>
          <a:p>
            <a:r>
              <a:rPr lang="en-US" sz="3400" b="1" dirty="0"/>
              <a:t>When you see parallelism ("on the sea, in the air, over the land...") consider:</a:t>
            </a:r>
            <a:endParaRPr lang="en-US" sz="3400" dirty="0"/>
          </a:p>
          <a:p>
            <a:r>
              <a:rPr lang="en-US" sz="3400" dirty="0"/>
              <a:t>Is the author trying to stress the sheer number of things?</a:t>
            </a:r>
          </a:p>
          <a:p>
            <a:r>
              <a:rPr lang="en-US" sz="3400" dirty="0"/>
              <a:t>Is the author trying to create rhythm, force, power?</a:t>
            </a:r>
          </a:p>
          <a:p>
            <a:r>
              <a:rPr lang="en-US" sz="3400" dirty="0"/>
              <a:t>Is the author trying to stir emotion? ("I have a dream </a:t>
            </a:r>
            <a:r>
              <a:rPr lang="en-US" sz="3400" dirty="0" smtClean="0"/>
              <a:t>")</a:t>
            </a:r>
          </a:p>
          <a:p>
            <a:endParaRPr lang="en-US" sz="3400" dirty="0"/>
          </a:p>
          <a:p>
            <a:r>
              <a:rPr lang="en-US" sz="3400" b="1" dirty="0"/>
              <a:t>When you see repetition of key words or phrases </a:t>
            </a:r>
            <a:r>
              <a:rPr lang="en-US" sz="3400" b="1" dirty="0" smtClean="0"/>
              <a:t>consider</a:t>
            </a:r>
            <a:r>
              <a:rPr lang="en-US" sz="3400" b="1" dirty="0"/>
              <a:t>:</a:t>
            </a:r>
            <a:endParaRPr lang="en-US" sz="3400" dirty="0"/>
          </a:p>
          <a:p>
            <a:r>
              <a:rPr lang="en-US" sz="3400" dirty="0"/>
              <a:t>Is the author trying to stress a </a:t>
            </a:r>
            <a:r>
              <a:rPr lang="en-US" sz="3400" dirty="0" smtClean="0"/>
              <a:t>key idea</a:t>
            </a:r>
            <a:r>
              <a:rPr lang="en-US" sz="3400" dirty="0"/>
              <a:t>?</a:t>
            </a:r>
          </a:p>
          <a:p>
            <a:r>
              <a:rPr lang="en-US" sz="3400" dirty="0"/>
              <a:t>Is the author using repetition to convey emotion, such as anger, bitterness, joy?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6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7391400" cy="914400"/>
          </a:xfrm>
        </p:spPr>
        <p:txBody>
          <a:bodyPr/>
          <a:lstStyle/>
          <a:p>
            <a:r>
              <a:rPr lang="en-US" dirty="0" smtClean="0"/>
              <a:t>To use SYNTAX with confidence: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90600"/>
            <a:ext cx="6591985" cy="5638800"/>
          </a:xfrm>
        </p:spPr>
        <p:txBody>
          <a:bodyPr/>
          <a:lstStyle/>
          <a:p>
            <a:r>
              <a:rPr lang="en-US" dirty="0" smtClean="0"/>
              <a:t>First be sure you know what it is: sentence structure</a:t>
            </a:r>
          </a:p>
          <a:p>
            <a:r>
              <a:rPr lang="en-US" dirty="0" smtClean="0"/>
              <a:t>A varied sentence structure can convey meaning, emotion and emphasis</a:t>
            </a:r>
          </a:p>
          <a:p>
            <a:r>
              <a:rPr lang="en-US" dirty="0" smtClean="0"/>
              <a:t>You are always looking for the deeper meaning in the passage and expressing that in your essay – for syntax, think about “the author employs long, flowing sentences (or any form of syntax) to argue that (enter the meaning connected). </a:t>
            </a:r>
          </a:p>
          <a:p>
            <a:r>
              <a:rPr lang="en-US" dirty="0" smtClean="0"/>
              <a:t>When you are looking for emotions conveyed – think about syntax – perhaps repetition – the obvious emphasis but on what? Anger, passion, frustration? Is there a clear or sudden change in syntax? Signifying confusion perhaps or change in tone or mood.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92" y="304800"/>
            <a:ext cx="6589199" cy="823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types of SYNTAX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431102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Sentence length</a:t>
            </a:r>
            <a:r>
              <a:rPr lang="en-US" dirty="0" smtClean="0"/>
              <a:t>: not just the length but also in comparison to those around it. </a:t>
            </a:r>
          </a:p>
          <a:p>
            <a:r>
              <a:rPr lang="en-US" dirty="0" smtClean="0"/>
              <a:t>If there are many short sentences together and there’s punctuation – often the reader is slowed down – there’s no flow – it’s choppy -  so consider the author’s choice there – does it connect to meaning? Is it emphasizing the few words in the short sentences? </a:t>
            </a:r>
          </a:p>
          <a:p>
            <a:r>
              <a:rPr lang="en-US" dirty="0" smtClean="0"/>
              <a:t>Remember, a longer sentence doesn’t necessarily slow a reader down – it can flow easily, allowing the reader to move through it quickly and easily.</a:t>
            </a:r>
          </a:p>
          <a:p>
            <a:r>
              <a:rPr lang="en-US" dirty="0" smtClean="0"/>
              <a:t>So – consider – why did the author make those intentional choices – perhaps shifting from lots of long, flowing sentences to a few short, choppy ones? Is it connected to meaning?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8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SYNTAX to consider: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Punctuation: </a:t>
            </a:r>
            <a:r>
              <a:rPr lang="en-US" dirty="0" smtClean="0"/>
              <a:t>Look for punctuation that is out of the ordinary – beyond periods and commas.  Dashes, exclamation points, ellipses, semicolons, etc.  These are deliberate choices and may have been made to convey a point – could it be evidence for your argument?</a:t>
            </a:r>
          </a:p>
          <a:p>
            <a:r>
              <a:rPr lang="en-US" b="1" dirty="0" smtClean="0"/>
              <a:t>Repetition: </a:t>
            </a:r>
            <a:r>
              <a:rPr lang="en-US" dirty="0" smtClean="0"/>
              <a:t>This could be repetition of a word, OR repetition of a phrase, repetition of sentence structure, repetition of a pattern of using long sentences and ending a paragraph with a short sentence.  It may create or break a rhythm which may be connected to mood – certainly there is emphasis but just stating emphasis is not enough – go beyond – is there mood or symbolism? Some connection to meaning . . 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257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can be a challenge to write about, but is often listed as an option on the prose prompts.</a:t>
            </a:r>
          </a:p>
          <a:p>
            <a:r>
              <a:rPr lang="en-US" dirty="0" smtClean="0"/>
              <a:t>Try it if you feel confident</a:t>
            </a:r>
          </a:p>
          <a:p>
            <a:r>
              <a:rPr lang="en-US" dirty="0" smtClean="0"/>
              <a:t>Perhaps look for ONE of the above techniques and always connect it to meaning – use as evidence supporting your argument – just pointing it out </a:t>
            </a:r>
            <a:r>
              <a:rPr lang="en-US" smtClean="0"/>
              <a:t>isn’t enough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73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2597</TotalTime>
  <Words>510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Writing about SYNTAX</vt:lpstr>
      <vt:lpstr>To use SYNTAX with confidence:</vt:lpstr>
      <vt:lpstr>Different types of SYNTAX to consider:</vt:lpstr>
      <vt:lpstr>Different types of SYNTAX to consider:</vt:lpstr>
      <vt:lpstr>Final ideas: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about SYNTAX</dc:title>
  <dc:creator>Cavotta, Kylie    IHS - Staff</dc:creator>
  <cp:lastModifiedBy>Cavotta, Kylie    IHS - Staff</cp:lastModifiedBy>
  <cp:revision>10</cp:revision>
  <dcterms:created xsi:type="dcterms:W3CDTF">2016-01-27T21:38:16Z</dcterms:created>
  <dcterms:modified xsi:type="dcterms:W3CDTF">2020-04-16T19:44:33Z</dcterms:modified>
</cp:coreProperties>
</file>