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White Man’s Burden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Rudyard Kipling </a:t>
            </a:r>
          </a:p>
          <a:p>
            <a:r>
              <a:rPr lang="en-US" dirty="0" smtClean="0"/>
              <a:t>1899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4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 “</a:t>
            </a:r>
            <a:r>
              <a:rPr lang="en-US" smtClean="0"/>
              <a:t>Th</a:t>
            </a:r>
            <a:r>
              <a:rPr lang="en-US" smtClean="0"/>
              <a:t>e White Man’s Burden”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poet saying</a:t>
            </a:r>
            <a:r>
              <a:rPr lang="en-US" dirty="0" smtClean="0"/>
              <a:t>? Summarize in 3-5 sentences</a:t>
            </a:r>
            <a:endParaRPr lang="en-US" dirty="0" smtClean="0"/>
          </a:p>
          <a:p>
            <a:r>
              <a:rPr lang="en-US" dirty="0" smtClean="0"/>
              <a:t>How is he saying it</a:t>
            </a:r>
            <a:r>
              <a:rPr lang="en-US" dirty="0" smtClean="0"/>
              <a:t>? What is the tone?</a:t>
            </a:r>
            <a:endParaRPr lang="en-US" dirty="0" smtClean="0"/>
          </a:p>
          <a:p>
            <a:r>
              <a:rPr lang="en-US" dirty="0" smtClean="0"/>
              <a:t>Choose any three poetic devices that help express the meaning of the poem.</a:t>
            </a:r>
          </a:p>
          <a:p>
            <a:r>
              <a:rPr lang="en-US" dirty="0" smtClean="0"/>
              <a:t>Why is this poem relevant to H of D?</a:t>
            </a:r>
          </a:p>
          <a:p>
            <a:r>
              <a:rPr lang="en-US" dirty="0" smtClean="0"/>
              <a:t>Do a little research on the historical context of the poem – what was Kipling’s purpose in writing it?</a:t>
            </a:r>
          </a:p>
        </p:txBody>
      </p:sp>
    </p:spTree>
    <p:extLst>
      <p:ext uri="{BB962C8B-B14F-4D97-AF65-F5344CB8AC3E}">
        <p14:creationId xmlns:p14="http://schemas.microsoft.com/office/powerpoint/2010/main" val="2601853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80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The White Man’s Burden</vt:lpstr>
      <vt:lpstr>Homework: “The White Man’s Burden”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White Man’s Burden</dc:title>
  <dc:creator>Cavotta, Kylie    IHS - Staff</dc:creator>
  <cp:lastModifiedBy>Cavotta, Kylie    IHS - Staff</cp:lastModifiedBy>
  <cp:revision>2</cp:revision>
  <dcterms:created xsi:type="dcterms:W3CDTF">2018-10-08T21:33:51Z</dcterms:created>
  <dcterms:modified xsi:type="dcterms:W3CDTF">2019-11-05T23:20:01Z</dcterms:modified>
</cp:coreProperties>
</file>