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5E52F5-F0D0-441D-9DFC-00B5F9E3A64A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D057D7D-6559-4F11-AA72-793F654F28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“The Value of Teaching </a:t>
            </a:r>
            <a:br>
              <a:rPr lang="en-US" dirty="0" smtClean="0"/>
            </a:br>
            <a:r>
              <a:rPr lang="en-US" dirty="0" smtClean="0"/>
              <a:t>From a Racist Classic”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Lennard J. Davis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Critically read the article</a:t>
            </a:r>
          </a:p>
          <a:p>
            <a:r>
              <a:rPr lang="en-US" sz="2600" dirty="0" smtClean="0"/>
              <a:t>After reading, on notebook </a:t>
            </a:r>
            <a:r>
              <a:rPr lang="en-US" sz="2600" dirty="0" smtClean="0"/>
              <a:t>paper, answer each of these in 2-3 sentences.</a:t>
            </a:r>
            <a:endParaRPr lang="en-US" sz="2600" dirty="0" smtClean="0"/>
          </a:p>
          <a:p>
            <a:pPr lvl="1"/>
            <a:r>
              <a:rPr lang="en-US" sz="2400" dirty="0" smtClean="0"/>
              <a:t>Should this professor continue to teach the novel?</a:t>
            </a:r>
          </a:p>
          <a:p>
            <a:pPr lvl="1"/>
            <a:r>
              <a:rPr lang="en-US" sz="2400" dirty="0" smtClean="0"/>
              <a:t>Why has he decided to do so</a:t>
            </a:r>
            <a:r>
              <a:rPr lang="en-US" sz="2400" dirty="0" smtClean="0"/>
              <a:t>?</a:t>
            </a:r>
          </a:p>
          <a:p>
            <a:pPr lvl="1"/>
            <a:r>
              <a:rPr lang="en-US" sz="2400" dirty="0" smtClean="0"/>
              <a:t>What struck you as most notable or interesting in his arguments?</a:t>
            </a:r>
            <a:endParaRPr lang="en-US" sz="2400" dirty="0" smtClean="0"/>
          </a:p>
          <a:p>
            <a:pPr lvl="1"/>
            <a:r>
              <a:rPr lang="en-US" sz="2400" dirty="0" smtClean="0"/>
              <a:t>H of D is one of the most  referenced novels on the AP Lit. exam – based on this article is that problematic?</a:t>
            </a:r>
          </a:p>
          <a:p>
            <a:pPr lvl="1"/>
            <a:r>
              <a:rPr lang="en-US" sz="2400" dirty="0" smtClean="0"/>
              <a:t>Write a </a:t>
            </a:r>
            <a:r>
              <a:rPr lang="en-US" sz="2400" b="1" dirty="0" smtClean="0"/>
              <a:t>thesis statement </a:t>
            </a:r>
            <a:r>
              <a:rPr lang="en-US" sz="2400" dirty="0" smtClean="0"/>
              <a:t>for an argumentative essay based on any ideas gleaned from this article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“The Value of Teaching From a Racist Classic”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7231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108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Lucida Sans Unicode</vt:lpstr>
      <vt:lpstr>Verdana</vt:lpstr>
      <vt:lpstr>Wingdings 2</vt:lpstr>
      <vt:lpstr>Wingdings 3</vt:lpstr>
      <vt:lpstr>Concourse</vt:lpstr>
      <vt:lpstr>“The Value of Teaching  From a Racist Classic”</vt:lpstr>
      <vt:lpstr>“The Value of Teaching From a Racist Classic”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Value of Teaching From a Racist Classic”</dc:title>
  <dc:creator>Cavotta, Kylie    IHS - Staff</dc:creator>
  <cp:lastModifiedBy>Cavotta, Kylie    IHS - Staff</cp:lastModifiedBy>
  <cp:revision>5</cp:revision>
  <dcterms:created xsi:type="dcterms:W3CDTF">2017-10-17T16:15:54Z</dcterms:created>
  <dcterms:modified xsi:type="dcterms:W3CDTF">2018-10-15T16:22:04Z</dcterms:modified>
</cp:coreProperties>
</file>