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966687-A5E5-4525-A071-E939C5AE461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5D80AE7-4378-4070-A643-D1B8D0E633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Four square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Crucible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2112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Square to review for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1. </a:t>
            </a:r>
            <a:r>
              <a:rPr lang="en-US" sz="3600" b="1" dirty="0" smtClean="0"/>
              <a:t>IRONY</a:t>
            </a:r>
            <a:r>
              <a:rPr lang="en-US" sz="3600" dirty="0" smtClean="0"/>
              <a:t> – Define situational irony, then provide </a:t>
            </a:r>
            <a:r>
              <a:rPr lang="en-US" sz="3600" u="sng" dirty="0" smtClean="0"/>
              <a:t>two</a:t>
            </a:r>
            <a:r>
              <a:rPr lang="en-US" sz="3600" dirty="0" smtClean="0"/>
              <a:t> ironies of the play</a:t>
            </a:r>
          </a:p>
          <a:p>
            <a:r>
              <a:rPr lang="en-US" sz="3600" dirty="0" smtClean="0"/>
              <a:t>2. </a:t>
            </a:r>
            <a:r>
              <a:rPr lang="en-US" sz="3600" b="1" dirty="0" smtClean="0"/>
              <a:t>CLIMAX</a:t>
            </a:r>
            <a:r>
              <a:rPr lang="en-US" sz="3600" dirty="0" smtClean="0"/>
              <a:t> – define and provide from play</a:t>
            </a:r>
          </a:p>
          <a:p>
            <a:r>
              <a:rPr lang="en-US" sz="3600" dirty="0" smtClean="0"/>
              <a:t>3. </a:t>
            </a:r>
            <a:r>
              <a:rPr lang="en-US" sz="3600" b="1" dirty="0" smtClean="0"/>
              <a:t>DYNAMIC vs. STATIC </a:t>
            </a:r>
            <a:r>
              <a:rPr lang="en-US" sz="3600" dirty="0" smtClean="0"/>
              <a:t>characters- Define those literary terms, then choose one character for </a:t>
            </a:r>
            <a:r>
              <a:rPr lang="en-US" sz="3600" u="sng" dirty="0" smtClean="0"/>
              <a:t>each</a:t>
            </a:r>
            <a:r>
              <a:rPr lang="en-US" sz="3600" dirty="0" smtClean="0"/>
              <a:t>. Identify the traits (example: this character is dynamic because he/she goes from confident to meek)</a:t>
            </a:r>
          </a:p>
          <a:p>
            <a:r>
              <a:rPr lang="en-US" sz="3600" dirty="0" smtClean="0"/>
              <a:t>4. </a:t>
            </a:r>
            <a:r>
              <a:rPr lang="en-US" sz="3600" b="1" dirty="0" smtClean="0"/>
              <a:t>INTERNAL CONFLICT </a:t>
            </a:r>
            <a:r>
              <a:rPr lang="en-US" sz="3600" dirty="0" smtClean="0"/>
              <a:t>– </a:t>
            </a:r>
            <a:r>
              <a:rPr lang="en-US" sz="3600" u="sng" dirty="0" smtClean="0"/>
              <a:t>two</a:t>
            </a:r>
            <a:r>
              <a:rPr lang="en-US" sz="3600" dirty="0" smtClean="0"/>
              <a:t> for John Proctor.  John vs. himself – explain!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50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60672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Theme (do this work on the back of your four square)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" y="1219200"/>
            <a:ext cx="9067800" cy="5257800"/>
          </a:xfrm>
        </p:spPr>
        <p:txBody>
          <a:bodyPr>
            <a:noAutofit/>
          </a:bodyPr>
          <a:lstStyle/>
          <a:p>
            <a:r>
              <a:rPr lang="en-US" sz="2600" smtClean="0"/>
              <a:t>Is </a:t>
            </a:r>
            <a:r>
              <a:rPr lang="en-US" sz="2600" dirty="0" smtClean="0"/>
              <a:t>this a THEME for </a:t>
            </a:r>
            <a:r>
              <a:rPr lang="en-US" sz="2600" i="1" dirty="0" smtClean="0"/>
              <a:t>The Crucible</a:t>
            </a:r>
            <a:r>
              <a:rPr lang="en-US" sz="2600" dirty="0" smtClean="0"/>
              <a:t>?	(yes or no)</a:t>
            </a:r>
          </a:p>
          <a:p>
            <a:pPr lvl="1"/>
            <a:r>
              <a:rPr lang="en-US" sz="2600" dirty="0" smtClean="0"/>
              <a:t>1. Hale represents the switch from blind adherence to authority to independent judgement and thinking.</a:t>
            </a:r>
          </a:p>
          <a:p>
            <a:pPr lvl="1"/>
            <a:r>
              <a:rPr lang="en-US" sz="2600" dirty="0" smtClean="0"/>
              <a:t>2. Puritan ministers are devious and corrupt.</a:t>
            </a:r>
          </a:p>
          <a:p>
            <a:pPr lvl="1"/>
            <a:r>
              <a:rPr lang="en-US" sz="2600" dirty="0" smtClean="0"/>
              <a:t>3. Taken to extremes, jealousy can destroy lives.</a:t>
            </a:r>
          </a:p>
          <a:p>
            <a:pPr lvl="1"/>
            <a:r>
              <a:rPr lang="en-US" sz="2600" dirty="0" smtClean="0"/>
              <a:t>4. Those who seem outwardly holy may be inwardly evil.</a:t>
            </a:r>
          </a:p>
          <a:p>
            <a:pPr lvl="1"/>
            <a:r>
              <a:rPr lang="en-US" sz="2600" dirty="0" smtClean="0"/>
              <a:t>5. Ordinary people can make extraordinary decisions to sacrifice themselves for the greater good.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08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90</TotalTime>
  <Words>109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 Antiqua</vt:lpstr>
      <vt:lpstr>Century Gothic</vt:lpstr>
      <vt:lpstr>Apothecary</vt:lpstr>
      <vt:lpstr>The Crucible</vt:lpstr>
      <vt:lpstr>Four Square to review for test</vt:lpstr>
      <vt:lpstr>Theme (do this work on the back of your four square)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</dc:title>
  <dc:creator>Cavotta, Kylie    IHS - Staff</dc:creator>
  <cp:lastModifiedBy>Cavotta, Kylie    IHS - Staff</cp:lastModifiedBy>
  <cp:revision>11</cp:revision>
  <dcterms:created xsi:type="dcterms:W3CDTF">2015-10-14T21:52:45Z</dcterms:created>
  <dcterms:modified xsi:type="dcterms:W3CDTF">2019-10-22T18:15:02Z</dcterms:modified>
</cp:coreProperties>
</file>