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1" r:id="rId3"/>
    <p:sldId id="257" r:id="rId4"/>
    <p:sldId id="262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10E5EE4-2E90-451A-8DA1-F7FE89E583D7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3D5072A-365E-48F8-8397-15C07A3A7C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E5EE4-2E90-451A-8DA1-F7FE89E583D7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5072A-365E-48F8-8397-15C07A3A7C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E5EE4-2E90-451A-8DA1-F7FE89E583D7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5072A-365E-48F8-8397-15C07A3A7C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E5EE4-2E90-451A-8DA1-F7FE89E583D7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5072A-365E-48F8-8397-15C07A3A7C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E5EE4-2E90-451A-8DA1-F7FE89E583D7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5072A-365E-48F8-8397-15C07A3A7C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E5EE4-2E90-451A-8DA1-F7FE89E583D7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5072A-365E-48F8-8397-15C07A3A7C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E5EE4-2E90-451A-8DA1-F7FE89E583D7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5072A-365E-48F8-8397-15C07A3A7C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E5EE4-2E90-451A-8DA1-F7FE89E583D7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5072A-365E-48F8-8397-15C07A3A7C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E5EE4-2E90-451A-8DA1-F7FE89E583D7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5072A-365E-48F8-8397-15C07A3A7C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C10E5EE4-2E90-451A-8DA1-F7FE89E583D7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5072A-365E-48F8-8397-15C07A3A7C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10E5EE4-2E90-451A-8DA1-F7FE89E583D7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3D5072A-365E-48F8-8397-15C07A3A7C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10E5EE4-2E90-451A-8DA1-F7FE89E583D7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3D5072A-365E-48F8-8397-15C07A3A7C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Crucible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Final Thoughts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you define theme as a literary term</a:t>
            </a:r>
            <a:r>
              <a:rPr lang="en-US" dirty="0" smtClean="0"/>
              <a:t>?</a:t>
            </a:r>
          </a:p>
          <a:p>
            <a:r>
              <a:rPr lang="en-US" dirty="0" smtClean="0"/>
              <a:t>Can you include some rules of a theme? (it should or should not include . . . 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 (on your notecard)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an insight that a literary work gives about life in general</a:t>
            </a:r>
          </a:p>
          <a:p>
            <a:r>
              <a:rPr lang="en-US" dirty="0" smtClean="0"/>
              <a:t>It is universal</a:t>
            </a:r>
          </a:p>
          <a:p>
            <a:r>
              <a:rPr lang="en-US" dirty="0" smtClean="0"/>
              <a:t>It is similar to a moral or lesson</a:t>
            </a:r>
          </a:p>
          <a:p>
            <a:r>
              <a:rPr lang="en-US" dirty="0" smtClean="0"/>
              <a:t>It expresses an overall truth; it is what the author wants the audience to learn after reading the literature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</a:t>
            </a: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not one word</a:t>
            </a:r>
          </a:p>
          <a:p>
            <a:r>
              <a:rPr lang="en-US" dirty="0" smtClean="0"/>
              <a:t>It is a complete thought written in a complete sentence</a:t>
            </a:r>
          </a:p>
          <a:p>
            <a:r>
              <a:rPr lang="en-US" dirty="0" smtClean="0"/>
              <a:t>It does not use 1</a:t>
            </a:r>
            <a:r>
              <a:rPr lang="en-US" baseline="30000" dirty="0" smtClean="0"/>
              <a:t>st</a:t>
            </a:r>
            <a:r>
              <a:rPr lang="en-US" dirty="0" smtClean="0"/>
              <a:t> or 2</a:t>
            </a:r>
            <a:r>
              <a:rPr lang="en-US" baseline="30000" dirty="0" smtClean="0"/>
              <a:t>nd</a:t>
            </a:r>
            <a:r>
              <a:rPr lang="en-US" dirty="0" smtClean="0"/>
              <a:t> person (no I, you, us, we, our, etc.)</a:t>
            </a:r>
          </a:p>
          <a:p>
            <a:r>
              <a:rPr lang="en-US" dirty="0" smtClean="0"/>
              <a:t>It does not contain character names or references (then it would not be universal)</a:t>
            </a:r>
          </a:p>
          <a:p>
            <a:r>
              <a:rPr lang="en-US" dirty="0" smtClean="0"/>
              <a:t>It is not a cliché (don’t judge a book by its cover)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of a theme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91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better to die honorably than live dishonorably.</a:t>
            </a:r>
          </a:p>
          <a:p>
            <a:pPr lvl="1"/>
            <a:r>
              <a:rPr lang="en-US" dirty="0" smtClean="0"/>
              <a:t>Is this a theme?  Can it be applied to real life?  Can it be applied to the play?  Is it an insight about life?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You think of TWO more valid themes of this play</a:t>
            </a:r>
            <a:r>
              <a:rPr lang="en-US" dirty="0" smtClean="0"/>
              <a:t>: (write on your notecard)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Themes of  </a:t>
            </a:r>
            <a:r>
              <a:rPr lang="en-US" i="1" dirty="0" smtClean="0"/>
              <a:t>The Crucible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1947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Before you read </a:t>
            </a:r>
            <a:r>
              <a:rPr lang="en-US" i="1" dirty="0" smtClean="0"/>
              <a:t>The Crucible</a:t>
            </a:r>
            <a:r>
              <a:rPr lang="en-US" dirty="0" smtClean="0"/>
              <a:t>, you ranked 10 offenses in order of seriousness.  Now that you understand the context in which the offenses were committed, surely your rankings have changed.</a:t>
            </a:r>
          </a:p>
          <a:p>
            <a:r>
              <a:rPr lang="en-US" dirty="0" smtClean="0"/>
              <a:t>For your new journal entry, re-rank the sins within the context of the play.</a:t>
            </a:r>
          </a:p>
          <a:p>
            <a:r>
              <a:rPr lang="en-US" dirty="0" smtClean="0"/>
              <a:t>Discuss your highest and lowest rankings, and how they have changed.</a:t>
            </a:r>
          </a:p>
          <a:p>
            <a:r>
              <a:rPr lang="en-US" dirty="0" smtClean="0"/>
              <a:t>Comment on the sin that had the most impact on the outcome of the story.</a:t>
            </a:r>
          </a:p>
          <a:p>
            <a:r>
              <a:rPr lang="en-US" dirty="0" smtClean="0"/>
              <a:t>Choose the sin responsible for the most damage in the play.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Journal Entry Revisited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Recall the two meanings of CRUCIBLE</a:t>
            </a:r>
            <a:r>
              <a:rPr lang="en-US" dirty="0" smtClean="0"/>
              <a:t>. Write each definition on your notecard.</a:t>
            </a:r>
            <a:endParaRPr lang="en-US" dirty="0" smtClean="0"/>
          </a:p>
          <a:p>
            <a:r>
              <a:rPr lang="en-US" dirty="0" smtClean="0"/>
              <a:t>How do both meanings apply to the play</a:t>
            </a:r>
            <a:r>
              <a:rPr lang="en-US" dirty="0" smtClean="0"/>
              <a:t>? Explain on the notecard.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159</TotalTime>
  <Words>338</Words>
  <Application>Microsoft Office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The Crucible</vt:lpstr>
      <vt:lpstr>Theme (on your notecard)</vt:lpstr>
      <vt:lpstr>Theme</vt:lpstr>
      <vt:lpstr>Rules of a theme</vt:lpstr>
      <vt:lpstr>Themes of  The Crucible</vt:lpstr>
      <vt:lpstr>Journal Entry Revisited</vt:lpstr>
      <vt:lpstr>The title</vt:lpstr>
    </vt:vector>
  </TitlesOfParts>
  <Company>Issaquah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Crucible</dc:title>
  <dc:creator>Windows User</dc:creator>
  <cp:lastModifiedBy>Cavotta, Kylie    IHS - Staff</cp:lastModifiedBy>
  <cp:revision>12</cp:revision>
  <dcterms:created xsi:type="dcterms:W3CDTF">2013-10-07T21:42:26Z</dcterms:created>
  <dcterms:modified xsi:type="dcterms:W3CDTF">2019-10-21T18:03:00Z</dcterms:modified>
</cp:coreProperties>
</file>