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244BF0-7A29-4D60-92E5-87CADB7B1455}"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DC60D-D8B2-4DF3-950D-ED558EB2D7D1}" type="slidenum">
              <a:rPr lang="en-US" smtClean="0"/>
              <a:t>‹#›</a:t>
            </a:fld>
            <a:endParaRPr lang="en-US"/>
          </a:p>
        </p:txBody>
      </p:sp>
    </p:spTree>
    <p:extLst>
      <p:ext uri="{BB962C8B-B14F-4D97-AF65-F5344CB8AC3E}">
        <p14:creationId xmlns:p14="http://schemas.microsoft.com/office/powerpoint/2010/main" val="2974474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44BF0-7A29-4D60-92E5-87CADB7B1455}"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DC60D-D8B2-4DF3-950D-ED558EB2D7D1}" type="slidenum">
              <a:rPr lang="en-US" smtClean="0"/>
              <a:t>‹#›</a:t>
            </a:fld>
            <a:endParaRPr lang="en-US"/>
          </a:p>
        </p:txBody>
      </p:sp>
    </p:spTree>
    <p:extLst>
      <p:ext uri="{BB962C8B-B14F-4D97-AF65-F5344CB8AC3E}">
        <p14:creationId xmlns:p14="http://schemas.microsoft.com/office/powerpoint/2010/main" val="1964592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44BF0-7A29-4D60-92E5-87CADB7B1455}"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DC60D-D8B2-4DF3-950D-ED558EB2D7D1}" type="slidenum">
              <a:rPr lang="en-US" smtClean="0"/>
              <a:t>‹#›</a:t>
            </a:fld>
            <a:endParaRPr lang="en-US"/>
          </a:p>
        </p:txBody>
      </p:sp>
    </p:spTree>
    <p:extLst>
      <p:ext uri="{BB962C8B-B14F-4D97-AF65-F5344CB8AC3E}">
        <p14:creationId xmlns:p14="http://schemas.microsoft.com/office/powerpoint/2010/main" val="163495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44BF0-7A29-4D60-92E5-87CADB7B1455}"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DC60D-D8B2-4DF3-950D-ED558EB2D7D1}" type="slidenum">
              <a:rPr lang="en-US" smtClean="0"/>
              <a:t>‹#›</a:t>
            </a:fld>
            <a:endParaRPr lang="en-US"/>
          </a:p>
        </p:txBody>
      </p:sp>
    </p:spTree>
    <p:extLst>
      <p:ext uri="{BB962C8B-B14F-4D97-AF65-F5344CB8AC3E}">
        <p14:creationId xmlns:p14="http://schemas.microsoft.com/office/powerpoint/2010/main" val="1215602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244BF0-7A29-4D60-92E5-87CADB7B1455}"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DC60D-D8B2-4DF3-950D-ED558EB2D7D1}" type="slidenum">
              <a:rPr lang="en-US" smtClean="0"/>
              <a:t>‹#›</a:t>
            </a:fld>
            <a:endParaRPr lang="en-US"/>
          </a:p>
        </p:txBody>
      </p:sp>
    </p:spTree>
    <p:extLst>
      <p:ext uri="{BB962C8B-B14F-4D97-AF65-F5344CB8AC3E}">
        <p14:creationId xmlns:p14="http://schemas.microsoft.com/office/powerpoint/2010/main" val="14663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244BF0-7A29-4D60-92E5-87CADB7B1455}"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DC60D-D8B2-4DF3-950D-ED558EB2D7D1}" type="slidenum">
              <a:rPr lang="en-US" smtClean="0"/>
              <a:t>‹#›</a:t>
            </a:fld>
            <a:endParaRPr lang="en-US"/>
          </a:p>
        </p:txBody>
      </p:sp>
    </p:spTree>
    <p:extLst>
      <p:ext uri="{BB962C8B-B14F-4D97-AF65-F5344CB8AC3E}">
        <p14:creationId xmlns:p14="http://schemas.microsoft.com/office/powerpoint/2010/main" val="183278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244BF0-7A29-4D60-92E5-87CADB7B1455}" type="datetimeFigureOut">
              <a:rPr lang="en-US" smtClean="0"/>
              <a:t>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3DC60D-D8B2-4DF3-950D-ED558EB2D7D1}" type="slidenum">
              <a:rPr lang="en-US" smtClean="0"/>
              <a:t>‹#›</a:t>
            </a:fld>
            <a:endParaRPr lang="en-US"/>
          </a:p>
        </p:txBody>
      </p:sp>
    </p:spTree>
    <p:extLst>
      <p:ext uri="{BB962C8B-B14F-4D97-AF65-F5344CB8AC3E}">
        <p14:creationId xmlns:p14="http://schemas.microsoft.com/office/powerpoint/2010/main" val="662390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244BF0-7A29-4D60-92E5-87CADB7B1455}" type="datetimeFigureOut">
              <a:rPr lang="en-US" smtClean="0"/>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3DC60D-D8B2-4DF3-950D-ED558EB2D7D1}" type="slidenum">
              <a:rPr lang="en-US" smtClean="0"/>
              <a:t>‹#›</a:t>
            </a:fld>
            <a:endParaRPr lang="en-US"/>
          </a:p>
        </p:txBody>
      </p:sp>
    </p:spTree>
    <p:extLst>
      <p:ext uri="{BB962C8B-B14F-4D97-AF65-F5344CB8AC3E}">
        <p14:creationId xmlns:p14="http://schemas.microsoft.com/office/powerpoint/2010/main" val="2078502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244BF0-7A29-4D60-92E5-87CADB7B1455}" type="datetimeFigureOut">
              <a:rPr lang="en-US" smtClean="0"/>
              <a:t>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3DC60D-D8B2-4DF3-950D-ED558EB2D7D1}" type="slidenum">
              <a:rPr lang="en-US" smtClean="0"/>
              <a:t>‹#›</a:t>
            </a:fld>
            <a:endParaRPr lang="en-US"/>
          </a:p>
        </p:txBody>
      </p:sp>
    </p:spTree>
    <p:extLst>
      <p:ext uri="{BB962C8B-B14F-4D97-AF65-F5344CB8AC3E}">
        <p14:creationId xmlns:p14="http://schemas.microsoft.com/office/powerpoint/2010/main" val="51617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44BF0-7A29-4D60-92E5-87CADB7B1455}"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DC60D-D8B2-4DF3-950D-ED558EB2D7D1}" type="slidenum">
              <a:rPr lang="en-US" smtClean="0"/>
              <a:t>‹#›</a:t>
            </a:fld>
            <a:endParaRPr lang="en-US"/>
          </a:p>
        </p:txBody>
      </p:sp>
    </p:spTree>
    <p:extLst>
      <p:ext uri="{BB962C8B-B14F-4D97-AF65-F5344CB8AC3E}">
        <p14:creationId xmlns:p14="http://schemas.microsoft.com/office/powerpoint/2010/main" val="299172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44BF0-7A29-4D60-92E5-87CADB7B1455}"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DC60D-D8B2-4DF3-950D-ED558EB2D7D1}" type="slidenum">
              <a:rPr lang="en-US" smtClean="0"/>
              <a:t>‹#›</a:t>
            </a:fld>
            <a:endParaRPr lang="en-US"/>
          </a:p>
        </p:txBody>
      </p:sp>
    </p:spTree>
    <p:extLst>
      <p:ext uri="{BB962C8B-B14F-4D97-AF65-F5344CB8AC3E}">
        <p14:creationId xmlns:p14="http://schemas.microsoft.com/office/powerpoint/2010/main" val="132469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244BF0-7A29-4D60-92E5-87CADB7B1455}" type="datetimeFigureOut">
              <a:rPr lang="en-US" smtClean="0"/>
              <a:t>1/22/2019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3DC60D-D8B2-4DF3-950D-ED558EB2D7D1}" type="slidenum">
              <a:rPr lang="en-US" smtClean="0"/>
              <a:t>‹#›</a:t>
            </a:fld>
            <a:endParaRPr lang="en-US"/>
          </a:p>
        </p:txBody>
      </p:sp>
    </p:spTree>
    <p:extLst>
      <p:ext uri="{BB962C8B-B14F-4D97-AF65-F5344CB8AC3E}">
        <p14:creationId xmlns:p14="http://schemas.microsoft.com/office/powerpoint/2010/main" val="239672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Semester One Final</a:t>
            </a:r>
            <a:endParaRPr lang="en-US" dirty="0"/>
          </a:p>
        </p:txBody>
      </p:sp>
      <p:sp>
        <p:nvSpPr>
          <p:cNvPr id="3" name="Subtitle 2"/>
          <p:cNvSpPr>
            <a:spLocks noGrp="1"/>
          </p:cNvSpPr>
          <p:nvPr>
            <p:ph type="subTitle" idx="1"/>
          </p:nvPr>
        </p:nvSpPr>
        <p:spPr/>
        <p:txBody>
          <a:bodyPr/>
          <a:lstStyle/>
          <a:p>
            <a:r>
              <a:rPr lang="en-US" dirty="0" smtClean="0"/>
              <a:t>Individual Work (TODAY)</a:t>
            </a:r>
          </a:p>
          <a:p>
            <a:r>
              <a:rPr lang="en-US" dirty="0" smtClean="0"/>
              <a:t>Group Work Day of Final</a:t>
            </a:r>
            <a:endParaRPr lang="en-US" dirty="0"/>
          </a:p>
        </p:txBody>
      </p:sp>
    </p:spTree>
    <p:extLst>
      <p:ext uri="{BB962C8B-B14F-4D97-AF65-F5344CB8AC3E}">
        <p14:creationId xmlns:p14="http://schemas.microsoft.com/office/powerpoint/2010/main" val="615811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Individual Work Today</a:t>
            </a:r>
            <a:endParaRPr lang="en-US" dirty="0"/>
          </a:p>
        </p:txBody>
      </p:sp>
      <p:sp>
        <p:nvSpPr>
          <p:cNvPr id="3" name="Content Placeholder 2"/>
          <p:cNvSpPr>
            <a:spLocks noGrp="1"/>
          </p:cNvSpPr>
          <p:nvPr>
            <p:ph idx="1"/>
          </p:nvPr>
        </p:nvSpPr>
        <p:spPr>
          <a:xfrm>
            <a:off x="457200" y="1143000"/>
            <a:ext cx="8229600" cy="4983163"/>
          </a:xfrm>
        </p:spPr>
        <p:txBody>
          <a:bodyPr>
            <a:noAutofit/>
          </a:bodyPr>
          <a:lstStyle/>
          <a:p>
            <a:r>
              <a:rPr lang="en-US" sz="1800" dirty="0"/>
              <a:t> In class today you MUST complete the individual requirements below:</a:t>
            </a:r>
          </a:p>
          <a:p>
            <a:r>
              <a:rPr lang="en-US" sz="1800" b="1" dirty="0"/>
              <a:t>Individually: (Written out on a piece of notebook paper for points toward the final grade)</a:t>
            </a:r>
            <a:endParaRPr lang="en-US" sz="1800" dirty="0"/>
          </a:p>
          <a:p>
            <a:r>
              <a:rPr lang="en-US" sz="1800" dirty="0"/>
              <a:t>1. Choose THREE pieces of literature– each must be from a different unit! Write the title and the author, as well as the date it was written. </a:t>
            </a:r>
            <a:r>
              <a:rPr lang="en-US" sz="1800" b="1" i="1" dirty="0"/>
              <a:t>HINT: Choose three that you feel have something in common thematically.  </a:t>
            </a:r>
            <a:endParaRPr lang="en-US" sz="1800" dirty="0"/>
          </a:p>
          <a:p>
            <a:r>
              <a:rPr lang="en-US" sz="1800" dirty="0"/>
              <a:t>2. Choose EIGHT vocabulary words from any of the lists this semester.  Be sure they are words you can use correctly. </a:t>
            </a:r>
            <a:endParaRPr lang="en-US" sz="1800" dirty="0" smtClean="0"/>
          </a:p>
          <a:p>
            <a:r>
              <a:rPr lang="en-US" sz="1800" dirty="0" smtClean="0"/>
              <a:t>3</a:t>
            </a:r>
            <a:r>
              <a:rPr lang="en-US" sz="1800" dirty="0"/>
              <a:t>. Write a valid, academic and impressive THEME for EACH piece of literature. Be sure to recall the rules for a valid theme.</a:t>
            </a:r>
          </a:p>
          <a:p>
            <a:r>
              <a:rPr lang="en-US" sz="1800" dirty="0"/>
              <a:t>4. How did the authors of your pieces of literature view human </a:t>
            </a:r>
            <a:r>
              <a:rPr lang="en-US" sz="1800" dirty="0" smtClean="0"/>
              <a:t>nature or society in general? </a:t>
            </a:r>
            <a:r>
              <a:rPr lang="en-US" sz="1800" dirty="0"/>
              <a:t>Do NOT use any DEAD WORDS in your response.  Three sentence minimum. (One sentence per literature choice) For example: </a:t>
            </a:r>
            <a:r>
              <a:rPr lang="en-US" sz="1800" i="1" dirty="0"/>
              <a:t>Arthur Miller views humans as easily </a:t>
            </a:r>
            <a:r>
              <a:rPr lang="en-US" sz="1800" i="1" dirty="0" smtClean="0"/>
              <a:t>led,  </a:t>
            </a:r>
            <a:r>
              <a:rPr lang="en-US" sz="1800" i="1" dirty="0"/>
              <a:t>generally </a:t>
            </a:r>
            <a:r>
              <a:rPr lang="en-US" sz="1800" i="1" dirty="0" smtClean="0"/>
              <a:t>gullible</a:t>
            </a:r>
            <a:r>
              <a:rPr lang="en-US" sz="1800" i="1" dirty="0"/>
              <a:t> </a:t>
            </a:r>
            <a:r>
              <a:rPr lang="en-US" sz="1800" i="1" dirty="0" smtClean="0"/>
              <a:t>and willing to turn on one another</a:t>
            </a:r>
            <a:r>
              <a:rPr lang="en-US" sz="1800" dirty="0" smtClean="0"/>
              <a:t>. </a:t>
            </a:r>
            <a:r>
              <a:rPr lang="en-US" sz="1800" dirty="0"/>
              <a:t>(Do NOT use that one!)</a:t>
            </a:r>
          </a:p>
          <a:p>
            <a:r>
              <a:rPr lang="en-US" sz="1800" dirty="0"/>
              <a:t>5. Next, choose one </a:t>
            </a:r>
            <a:r>
              <a:rPr lang="en-US" sz="1800" u="sng" dirty="0"/>
              <a:t>specific support </a:t>
            </a:r>
            <a:r>
              <a:rPr lang="en-US" sz="1800" dirty="0" smtClean="0"/>
              <a:t>for each of the </a:t>
            </a:r>
            <a:r>
              <a:rPr lang="en-US" sz="1800" dirty="0"/>
              <a:t>above statements.  Three sentence minimum. (One sentence per literature choice)  For example: In his drama, </a:t>
            </a:r>
            <a:r>
              <a:rPr lang="en-US" sz="1800" i="1" dirty="0"/>
              <a:t>The Crucible</a:t>
            </a:r>
            <a:r>
              <a:rPr lang="en-US" sz="1800" dirty="0"/>
              <a:t>, even the educated Reverend John Hale is misled by Abigail and signs death warrants for innocent villagers. </a:t>
            </a:r>
          </a:p>
        </p:txBody>
      </p:sp>
    </p:spTree>
    <p:extLst>
      <p:ext uri="{BB962C8B-B14F-4D97-AF65-F5344CB8AC3E}">
        <p14:creationId xmlns:p14="http://schemas.microsoft.com/office/powerpoint/2010/main" val="3013736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65238"/>
          </a:xfrm>
        </p:spPr>
        <p:txBody>
          <a:bodyPr>
            <a:normAutofit fontScale="90000"/>
          </a:bodyPr>
          <a:lstStyle/>
          <a:p>
            <a:r>
              <a:rPr lang="en-US" sz="3600" b="1" dirty="0"/>
              <a:t>With your group:</a:t>
            </a:r>
            <a:r>
              <a:rPr lang="en-US" sz="4000" dirty="0"/>
              <a:t/>
            </a:r>
            <a:br>
              <a:rPr lang="en-US" sz="4000" dirty="0"/>
            </a:br>
            <a:endParaRPr lang="en-US" dirty="0"/>
          </a:p>
        </p:txBody>
      </p:sp>
      <p:sp>
        <p:nvSpPr>
          <p:cNvPr id="3" name="Content Placeholder 2"/>
          <p:cNvSpPr>
            <a:spLocks noGrp="1"/>
          </p:cNvSpPr>
          <p:nvPr>
            <p:ph idx="1"/>
          </p:nvPr>
        </p:nvSpPr>
        <p:spPr>
          <a:xfrm>
            <a:off x="152400" y="609600"/>
            <a:ext cx="8763000" cy="5943600"/>
          </a:xfrm>
        </p:spPr>
        <p:txBody>
          <a:bodyPr>
            <a:noAutofit/>
          </a:bodyPr>
          <a:lstStyle/>
          <a:p>
            <a:r>
              <a:rPr lang="en-US" sz="1600" dirty="0" smtClean="0"/>
              <a:t>Share </a:t>
            </a:r>
            <a:r>
              <a:rPr lang="en-US" sz="1600" dirty="0"/>
              <a:t>the work you did as individuals. Compare thoughts and responses. </a:t>
            </a:r>
          </a:p>
          <a:p>
            <a:r>
              <a:rPr lang="en-US" sz="1600" dirty="0"/>
              <a:t>Decide how to move forward.  Chose new pieces of literature? Change some? Change all?  It’s up to the group.  Come to a consensus on THREE choices.  </a:t>
            </a:r>
            <a:endParaRPr lang="en-US" sz="1600" dirty="0" smtClean="0"/>
          </a:p>
          <a:p>
            <a:r>
              <a:rPr lang="en-US" sz="1600" dirty="0" smtClean="0"/>
              <a:t>Your goal is to choose THREE pieces of literature that you feel confident have </a:t>
            </a:r>
            <a:r>
              <a:rPr lang="en-US" sz="1600" u="sng" dirty="0" smtClean="0"/>
              <a:t>a thematic commonality!</a:t>
            </a:r>
          </a:p>
          <a:p>
            <a:r>
              <a:rPr lang="en-US" sz="1600" dirty="0" smtClean="0"/>
              <a:t>Think larger, more abstract ideas – conformity, individuality, oppression, apathy, morality, nature of sin, etc. to get there – those are not themes of course, but your group can build themes out of those ideas</a:t>
            </a:r>
            <a:r>
              <a:rPr lang="en-US" sz="1600" dirty="0"/>
              <a:t> </a:t>
            </a:r>
          </a:p>
          <a:p>
            <a:r>
              <a:rPr lang="en-US" sz="1600" dirty="0"/>
              <a:t>Your group needs to </a:t>
            </a:r>
            <a:r>
              <a:rPr lang="en-US" sz="1600" dirty="0" smtClean="0"/>
              <a:t>1. </a:t>
            </a:r>
            <a:r>
              <a:rPr lang="en-US" sz="1600" b="1" dirty="0" smtClean="0"/>
              <a:t>write </a:t>
            </a:r>
            <a:r>
              <a:rPr lang="en-US" sz="1600" b="1" dirty="0"/>
              <a:t>a theme </a:t>
            </a:r>
            <a:r>
              <a:rPr lang="en-US" sz="1600" b="1" u="sng" dirty="0"/>
              <a:t>that applies to all three of the works</a:t>
            </a:r>
            <a:r>
              <a:rPr lang="en-US" sz="1600" b="1" dirty="0"/>
              <a:t> </a:t>
            </a:r>
            <a:r>
              <a:rPr lang="en-US" sz="1600" dirty="0"/>
              <a:t>of literature that you’ve chosen.  From there, </a:t>
            </a:r>
            <a:r>
              <a:rPr lang="en-US" sz="1600" dirty="0" smtClean="0"/>
              <a:t>2. write </a:t>
            </a:r>
            <a:r>
              <a:rPr lang="en-US" sz="1600" dirty="0"/>
              <a:t>a thesis statement presenting an argument that you will prove through some creative product.  The </a:t>
            </a:r>
            <a:r>
              <a:rPr lang="en-US" sz="1600" u="sng" dirty="0"/>
              <a:t>thesis statement </a:t>
            </a:r>
            <a:r>
              <a:rPr lang="en-US" sz="1600" dirty="0"/>
              <a:t>may look something like this:</a:t>
            </a:r>
          </a:p>
          <a:p>
            <a:r>
              <a:rPr lang="en-US" sz="1600" dirty="0"/>
              <a:t>	</a:t>
            </a:r>
            <a:r>
              <a:rPr lang="en-US" sz="1600" b="1" i="1" dirty="0"/>
              <a:t>Many American authors such as Arthur Miller, </a:t>
            </a:r>
            <a:r>
              <a:rPr lang="en-US" sz="1600" b="1" i="1" dirty="0" smtClean="0"/>
              <a:t>Ralph Waldo Emerson and </a:t>
            </a:r>
            <a:r>
              <a:rPr lang="en-US" sz="1600" b="1" i="1" dirty="0"/>
              <a:t>William Faulkner examined their society and </a:t>
            </a:r>
            <a:r>
              <a:rPr lang="en-US" sz="1600" b="1" i="1"/>
              <a:t>found </a:t>
            </a:r>
            <a:r>
              <a:rPr lang="en-US" sz="1600" b="1" i="1" smtClean="0"/>
              <a:t>it to </a:t>
            </a:r>
            <a:r>
              <a:rPr lang="en-US" sz="1600" b="1" i="1" dirty="0"/>
              <a:t>be …….and through their writing aimed to inform and enlighten their audiences through the crucial theme that ………..</a:t>
            </a:r>
            <a:endParaRPr lang="en-US" sz="1600" dirty="0"/>
          </a:p>
          <a:p>
            <a:r>
              <a:rPr lang="en-US" sz="1600" dirty="0"/>
              <a:t>Next, for EACH of the three pieces of literature, EVIDENCE and ANALYSIS must be provided to prove your argument.  Regardless of what your final product is, there is no avoiding evidence and analysis. </a:t>
            </a:r>
            <a:endParaRPr lang="en-US" sz="1600" dirty="0" smtClean="0"/>
          </a:p>
          <a:p>
            <a:r>
              <a:rPr lang="en-US" sz="1600" dirty="0" smtClean="0"/>
              <a:t>Lastly</a:t>
            </a:r>
            <a:r>
              <a:rPr lang="en-US" sz="1600" dirty="0"/>
              <a:t>, decide what form your product will take.  What are your group’s strengths? </a:t>
            </a:r>
          </a:p>
          <a:p>
            <a:r>
              <a:rPr lang="en-US" sz="1600" dirty="0"/>
              <a:t>This product can take just about any form – a scene, a piece of art, a piece of music, a </a:t>
            </a:r>
            <a:r>
              <a:rPr lang="en-US" sz="1600" dirty="0" smtClean="0"/>
              <a:t>Prezi, </a:t>
            </a:r>
            <a:r>
              <a:rPr lang="en-US" sz="1600" dirty="0"/>
              <a:t>a chart, a poem, etc.  The key is you are PROVING that there is a COMMON THEME in three pieces of literature from first semester and you are using ample EVIDENCE and ANALYSIS in your product</a:t>
            </a:r>
            <a:r>
              <a:rPr lang="en-US" sz="1600" dirty="0" smtClean="0"/>
              <a:t>.  Prove your thesis statement!</a:t>
            </a:r>
            <a:endParaRPr lang="en-US" sz="1600" dirty="0"/>
          </a:p>
          <a:p>
            <a:r>
              <a:rPr lang="en-US" sz="1600" dirty="0"/>
              <a:t>Don’t forget the VOCABULARY requirement.  As a group, decide on EIGHT words total to use in the project.  The words can appear in your thesis statement, your theme, or elsewhere in the project.  </a:t>
            </a:r>
          </a:p>
        </p:txBody>
      </p:sp>
    </p:spTree>
    <p:extLst>
      <p:ext uri="{BB962C8B-B14F-4D97-AF65-F5344CB8AC3E}">
        <p14:creationId xmlns:p14="http://schemas.microsoft.com/office/powerpoint/2010/main" val="3720377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 </a:t>
            </a:r>
            <a:endParaRPr lang="en-US" dirty="0"/>
          </a:p>
        </p:txBody>
      </p:sp>
      <p:sp>
        <p:nvSpPr>
          <p:cNvPr id="3" name="Content Placeholder 2"/>
          <p:cNvSpPr>
            <a:spLocks noGrp="1"/>
          </p:cNvSpPr>
          <p:nvPr>
            <p:ph idx="1"/>
          </p:nvPr>
        </p:nvSpPr>
        <p:spPr/>
        <p:txBody>
          <a:bodyPr>
            <a:normAutofit lnSpcReduction="10000"/>
          </a:bodyPr>
          <a:lstStyle/>
          <a:p>
            <a:r>
              <a:rPr lang="en-US" dirty="0" smtClean="0"/>
              <a:t>Decide what materials you will need for the scheduled final – I only have markers and colored pencils </a:t>
            </a:r>
          </a:p>
          <a:p>
            <a:r>
              <a:rPr lang="en-US" dirty="0" smtClean="0"/>
              <a:t>I have </a:t>
            </a:r>
            <a:r>
              <a:rPr lang="en-US" dirty="0" smtClean="0"/>
              <a:t>some </a:t>
            </a:r>
            <a:r>
              <a:rPr lang="en-US" dirty="0" smtClean="0"/>
              <a:t>computers available – see me about technology needs</a:t>
            </a:r>
          </a:p>
          <a:p>
            <a:r>
              <a:rPr lang="en-US" dirty="0" smtClean="0"/>
              <a:t>Share group member’s contact info if necessary</a:t>
            </a:r>
          </a:p>
          <a:p>
            <a:r>
              <a:rPr lang="en-US" dirty="0" smtClean="0"/>
              <a:t>Look at the rubric at the beginning of finals day to stay focused </a:t>
            </a:r>
            <a:endParaRPr lang="en-US" dirty="0"/>
          </a:p>
        </p:txBody>
      </p:sp>
    </p:spTree>
    <p:extLst>
      <p:ext uri="{BB962C8B-B14F-4D97-AF65-F5344CB8AC3E}">
        <p14:creationId xmlns:p14="http://schemas.microsoft.com/office/powerpoint/2010/main" val="582112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426</Words>
  <Application>Microsoft Office PowerPoint</Application>
  <PresentationFormat>On-screen Show (4:3)</PresentationFormat>
  <Paragraphs>27</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Semester One Final</vt:lpstr>
      <vt:lpstr>Individual Work Today</vt:lpstr>
      <vt:lpstr>With your group: </vt:lpstr>
      <vt:lpstr>Group Work </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Semester One Final</dc:title>
  <dc:creator>Cavotta, Kylie    IHS - Staff</dc:creator>
  <cp:lastModifiedBy>Cavotta, Kylie    IHS - Staff</cp:lastModifiedBy>
  <cp:revision>8</cp:revision>
  <dcterms:created xsi:type="dcterms:W3CDTF">2018-01-22T17:36:20Z</dcterms:created>
  <dcterms:modified xsi:type="dcterms:W3CDTF">2019-01-22T18:20:06Z</dcterms:modified>
</cp:coreProperties>
</file>