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CC2F54-1336-4B65-9D8A-574F0EFF531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0E00C1-D57A-4DAE-9D13-626626C4B5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Romantic and Transcendental Unit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Cullen Bryant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3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Henry Wadsworth Longfellow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7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Walt Whitman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0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Ralph Waldo Emerson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David Thoreau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2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Margaret Fuller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facts about author relevant to his/her writing: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work(s) we read:</a:t>
            </a:r>
          </a:p>
          <a:p>
            <a:r>
              <a:rPr lang="en-US" dirty="0" smtClean="0"/>
              <a:t>Critical of what?</a:t>
            </a:r>
          </a:p>
          <a:p>
            <a:r>
              <a:rPr lang="en-US" dirty="0" smtClean="0"/>
              <a:t>Theme?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04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147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Romantic and Transcendental Unit Review</vt:lpstr>
      <vt:lpstr>William Cullen Bryant</vt:lpstr>
      <vt:lpstr>Henry Wadsworth Longfellow</vt:lpstr>
      <vt:lpstr>Walt Whitman</vt:lpstr>
      <vt:lpstr>Ralph Waldo Emerson</vt:lpstr>
      <vt:lpstr>Henry David Thoreau</vt:lpstr>
      <vt:lpstr>Margaret Fuller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and Transcendental Unit Review</dc:title>
  <dc:creator>Cavotta, Kylie    IHS - Staff</dc:creator>
  <cp:lastModifiedBy>Cavotta, Kylie    IHS - Staff</cp:lastModifiedBy>
  <cp:revision>2</cp:revision>
  <dcterms:created xsi:type="dcterms:W3CDTF">2015-11-13T16:33:51Z</dcterms:created>
  <dcterms:modified xsi:type="dcterms:W3CDTF">2015-11-13T16:43:00Z</dcterms:modified>
</cp:coreProperties>
</file>