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Othello’s Final Speeches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 V, Scene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Soliloquy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236" y="1995055"/>
            <a:ext cx="6802582" cy="3048001"/>
          </a:xfrm>
        </p:spPr>
        <p:txBody>
          <a:bodyPr>
            <a:noAutofit/>
          </a:bodyPr>
          <a:lstStyle/>
          <a:p>
            <a:r>
              <a:rPr lang="en-US" sz="1900" dirty="0" smtClean="0"/>
              <a:t>Reread his soliloquy at the beginning of scene two as he is about to kill Desdemona.</a:t>
            </a:r>
          </a:p>
          <a:p>
            <a:r>
              <a:rPr lang="en-US" sz="1900" dirty="0" smtClean="0"/>
              <a:t>What figurative language does Shakespeare use that helps reveal Othello’s mindset in the moments before this murder? (provide a few examples)</a:t>
            </a:r>
          </a:p>
          <a:p>
            <a:r>
              <a:rPr lang="en-US" sz="1900" dirty="0" smtClean="0"/>
              <a:t>How is he feeling about Desdemona?</a:t>
            </a:r>
          </a:p>
          <a:p>
            <a:r>
              <a:rPr lang="en-US" sz="1900" dirty="0" smtClean="0"/>
              <a:t>Is his justification for killing her logical?</a:t>
            </a:r>
          </a:p>
          <a:p>
            <a:r>
              <a:rPr lang="en-US" sz="1900" dirty="0" smtClean="0"/>
              <a:t>What is the overall tone of his speech?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2057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last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490" y="2138218"/>
            <a:ext cx="6682509" cy="3597564"/>
          </a:xfrm>
        </p:spPr>
        <p:txBody>
          <a:bodyPr>
            <a:noAutofit/>
          </a:bodyPr>
          <a:lstStyle/>
          <a:p>
            <a:r>
              <a:rPr lang="en-US" sz="1900" dirty="0" smtClean="0"/>
              <a:t>Reread Othello’s last words at the end of scene two, lines 397-417.</a:t>
            </a:r>
          </a:p>
          <a:p>
            <a:r>
              <a:rPr lang="en-US" sz="1900" dirty="0" smtClean="0"/>
              <a:t>How is the tone of this speech different from the tone of the soliloquy at the beginning of the scene?</a:t>
            </a:r>
          </a:p>
          <a:p>
            <a:r>
              <a:rPr lang="en-US" sz="1900" dirty="0" smtClean="0"/>
              <a:t>With what is he most concerned in this speech?</a:t>
            </a:r>
          </a:p>
          <a:p>
            <a:r>
              <a:rPr lang="en-US" sz="1900" dirty="0" smtClean="0"/>
              <a:t>Do you agree that he was “not easily jealous, but being wrought, Perplexed in the extreme;”?  Explain.  Evidence?</a:t>
            </a:r>
          </a:p>
          <a:p>
            <a:r>
              <a:rPr lang="en-US" sz="1900" dirty="0" smtClean="0"/>
              <a:t>Do his final words (and/or actions) redeem him at all?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73197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23</TotalTime>
  <Words>159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Couture</vt:lpstr>
      <vt:lpstr>Othello’s Final Speeches</vt:lpstr>
      <vt:lpstr>Soliloquy </vt:lpstr>
      <vt:lpstr>His last speech</vt:lpstr>
    </vt:vector>
  </TitlesOfParts>
  <Company>Hasbro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Othello’s Final Speeches</dc:title>
  <dc:creator>Matthew Cavotta</dc:creator>
  <cp:lastModifiedBy>Cavotta, Kylie    IHS - Staff</cp:lastModifiedBy>
  <cp:revision>4</cp:revision>
  <dcterms:created xsi:type="dcterms:W3CDTF">2016-03-22T03:59:58Z</dcterms:created>
  <dcterms:modified xsi:type="dcterms:W3CDTF">2016-03-22T16:14:33Z</dcterms:modified>
</cp:coreProperties>
</file>