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1699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3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14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6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015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5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3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124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5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9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18BC4AD-9BDD-4E8A-956C-BBE123B9ACF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FF93E5AF-85A8-4324-A086-C3A0A1033E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49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 for article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Chinua Achebe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read  . . 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5999"/>
            <a:ext cx="9720071" cy="43518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What are Achebe’s three most convincing points?</a:t>
            </a:r>
          </a:p>
          <a:p>
            <a:r>
              <a:rPr lang="en-US" sz="2400" dirty="0" smtClean="0"/>
              <a:t>2. What point do you most agree OR disagree with and why?</a:t>
            </a:r>
          </a:p>
          <a:p>
            <a:r>
              <a:rPr lang="en-US" sz="2400" dirty="0" smtClean="0"/>
              <a:t>3. What struck you as new or interesting as you read his argument?</a:t>
            </a:r>
          </a:p>
          <a:p>
            <a:r>
              <a:rPr lang="en-US" sz="2400" dirty="0" smtClean="0"/>
              <a:t>4. What felt confusing OR perhaps a weakly supported or explained argument?</a:t>
            </a:r>
          </a:p>
          <a:p>
            <a:r>
              <a:rPr lang="en-US" sz="2400" dirty="0"/>
              <a:t>5</a:t>
            </a:r>
            <a:r>
              <a:rPr lang="en-US" sz="2400" dirty="0" smtClean="0"/>
              <a:t>. </a:t>
            </a:r>
            <a:r>
              <a:rPr lang="en-US" sz="2400" dirty="0" smtClean="0"/>
              <a:t>Overall, based on this article and the previous one, should the novella remain in our curriculum? Only answer this with YES or NO.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324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</TotalTime>
  <Words>93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Tw Cen MT</vt:lpstr>
      <vt:lpstr>Tw Cen MT Condensed</vt:lpstr>
      <vt:lpstr>Wingdings 3</vt:lpstr>
      <vt:lpstr>Integral</vt:lpstr>
      <vt:lpstr>Notes for article </vt:lpstr>
      <vt:lpstr>As you read  . . . 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for article </dc:title>
  <dc:creator>Cavotta, Kylie    IHS - Staff</dc:creator>
  <cp:lastModifiedBy>Cavotta, Kylie    IHS - Staff</cp:lastModifiedBy>
  <cp:revision>2</cp:revision>
  <dcterms:created xsi:type="dcterms:W3CDTF">2019-11-14T00:39:54Z</dcterms:created>
  <dcterms:modified xsi:type="dcterms:W3CDTF">2019-11-14T17:44:48Z</dcterms:modified>
</cp:coreProperties>
</file>