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3" r:id="rId6"/>
    <p:sldId id="276" r:id="rId7"/>
    <p:sldId id="278" r:id="rId8"/>
    <p:sldId id="277" r:id="rId9"/>
    <p:sldId id="261" r:id="rId10"/>
    <p:sldId id="262" r:id="rId11"/>
    <p:sldId id="264" r:id="rId12"/>
    <p:sldId id="280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7" d="100"/>
          <a:sy n="67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A40B65-091A-4D72-AE1B-71200E17FEC1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12E079-E5D1-433E-8120-B1A19DEBA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40B65-091A-4D72-AE1B-71200E17FEC1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E079-E5D1-433E-8120-B1A19DEBA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40B65-091A-4D72-AE1B-71200E17FEC1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E079-E5D1-433E-8120-B1A19DEBA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40B65-091A-4D72-AE1B-71200E17FEC1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E079-E5D1-433E-8120-B1A19DEBA2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40B65-091A-4D72-AE1B-71200E17FEC1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E079-E5D1-433E-8120-B1A19DEBA2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40B65-091A-4D72-AE1B-71200E17FEC1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E079-E5D1-433E-8120-B1A19DEBA2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40B65-091A-4D72-AE1B-71200E17FEC1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E079-E5D1-433E-8120-B1A19DEBA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40B65-091A-4D72-AE1B-71200E17FEC1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E079-E5D1-433E-8120-B1A19DEBA2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40B65-091A-4D72-AE1B-71200E17FEC1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E079-E5D1-433E-8120-B1A19DEBA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A40B65-091A-4D72-AE1B-71200E17FEC1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E079-E5D1-433E-8120-B1A19DEBA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A40B65-091A-4D72-AE1B-71200E17FEC1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12E079-E5D1-433E-8120-B1A19DEBA2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A40B65-091A-4D72-AE1B-71200E17FEC1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12E079-E5D1-433E-8120-B1A19DEBA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Joseph_McCarthy.jpg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/>
              <a:t>The Crucible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Arthur Miller</a:t>
            </a:r>
          </a:p>
        </p:txBody>
      </p:sp>
      <p:pic>
        <p:nvPicPr>
          <p:cNvPr id="2" name="Picture 2" descr="C:\Documents and Settings\woldendorpk\Local Settings\Temporary Internet Files\Content.IE5\0UFASWOB\MM90004112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75" y="304800"/>
            <a:ext cx="525704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He had only </a:t>
            </a:r>
            <a:r>
              <a:rPr lang="en-US" sz="3600" dirty="0" smtClean="0"/>
              <a:t>attended meetings looking to advocate social justice and equality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When brought before the committee, he </a:t>
            </a:r>
            <a:r>
              <a:rPr lang="en-US" sz="3600" b="1" dirty="0" smtClean="0"/>
              <a:t>refused to name </a:t>
            </a:r>
            <a:r>
              <a:rPr lang="en-US" sz="3600" dirty="0" smtClean="0"/>
              <a:t>any other </a:t>
            </a:r>
            <a:r>
              <a:rPr lang="en-US" sz="3600" dirty="0" smtClean="0"/>
              <a:t>attendees or name others suspected of having Communist sympathies</a:t>
            </a:r>
            <a:endParaRPr lang="en-US" sz="3600" dirty="0" smtClean="0"/>
          </a:p>
          <a:p>
            <a:r>
              <a:rPr lang="en-US" sz="3600" dirty="0" smtClean="0"/>
              <a:t>Found </a:t>
            </a:r>
            <a:r>
              <a:rPr lang="en-US" sz="3600" b="1" dirty="0" smtClean="0"/>
              <a:t>guilty of </a:t>
            </a:r>
            <a:r>
              <a:rPr lang="en-US" sz="3600" b="1" dirty="0" smtClean="0"/>
              <a:t>contempt of Congress</a:t>
            </a:r>
            <a:r>
              <a:rPr lang="en-US" sz="3600" dirty="0" smtClean="0"/>
              <a:t>, fined, sentenced to jail, </a:t>
            </a:r>
            <a:r>
              <a:rPr lang="en-US" sz="3600" smtClean="0"/>
              <a:t>later overturned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With a partner, discuss why Miller chose to use the Salem witch trials to tell a story about the Red Scare.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Americans use hysteria to their benefit? </a:t>
            </a:r>
          </a:p>
          <a:p>
            <a:r>
              <a:rPr lang="en-US" dirty="0" smtClean="0"/>
              <a:t>How do religious and social beliefs shape the outcome of events/situations?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600200"/>
            <a:ext cx="6934200" cy="4495800"/>
          </a:xfrm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Salem, 1692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Puritan culture attributed its hardships to the Devil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How? Why?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Several girls in the town began to have seizures and lapses of unconsciousness after seeking Tituba, a slave from Barbados, for </a:t>
            </a:r>
            <a:r>
              <a:rPr lang="en-US" dirty="0" smtClean="0"/>
              <a:t>fortune telling</a:t>
            </a:r>
            <a:r>
              <a:rPr lang="en-US" dirty="0"/>
              <a:t>.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Salem Witch Trials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err="1"/>
              <a:t>Tituba</a:t>
            </a:r>
            <a:r>
              <a:rPr lang="en-US" sz="3200" dirty="0"/>
              <a:t> and two elderly women were accused at first; by the end, many of the community’s most prominent citizens were accused</a:t>
            </a:r>
            <a:r>
              <a:rPr lang="en-US" sz="32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Overall nineteen were hanged, four accused died in prison, and one was pressed to death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Salem Witch Trials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 1706, Ann Putnam signs a letter of apology.</a:t>
            </a:r>
          </a:p>
          <a:p>
            <a:pPr lvl="1"/>
            <a:r>
              <a:rPr lang="en-US" sz="2800" dirty="0" smtClean="0"/>
              <a:t>One of the girls who started the accusations</a:t>
            </a:r>
          </a:p>
          <a:p>
            <a:endParaRPr lang="en-US" sz="3200" dirty="0" smtClean="0"/>
          </a:p>
          <a:p>
            <a:r>
              <a:rPr lang="en-US" sz="3200" dirty="0" smtClean="0"/>
              <a:t>Samuel </a:t>
            </a:r>
            <a:r>
              <a:rPr lang="en-US" sz="3200" dirty="0"/>
              <a:t>Sewell was the only judge to apologize for actions.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Salem Witch Trials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Miller wrote </a:t>
            </a:r>
            <a:r>
              <a:rPr lang="en-US" i="1" dirty="0"/>
              <a:t>The Crucible</a:t>
            </a:r>
            <a:r>
              <a:rPr lang="en-US" dirty="0"/>
              <a:t> as a metaphor for </a:t>
            </a:r>
            <a:r>
              <a:rPr lang="en-US" dirty="0" smtClean="0"/>
              <a:t>McCarthyism in </a:t>
            </a:r>
            <a:r>
              <a:rPr lang="en-US" dirty="0"/>
              <a:t>the </a:t>
            </a:r>
            <a:r>
              <a:rPr lang="en-US" dirty="0" smtClean="0"/>
              <a:t>1950s</a:t>
            </a:r>
            <a:endParaRPr lang="en-US" dirty="0"/>
          </a:p>
          <a:p>
            <a:r>
              <a:rPr lang="en-US" dirty="0" smtClean="0"/>
              <a:t>Miller </a:t>
            </a:r>
            <a:r>
              <a:rPr lang="en-US" dirty="0"/>
              <a:t>felt there was a “witch hunt” within the government and beyond</a:t>
            </a:r>
          </a:p>
          <a:p>
            <a:r>
              <a:rPr lang="en-US" dirty="0"/>
              <a:t>Like the witch trials, it was easier to admit guilt than maintain </a:t>
            </a:r>
            <a:r>
              <a:rPr lang="en-US" dirty="0" smtClean="0"/>
              <a:t>innocence</a:t>
            </a:r>
          </a:p>
          <a:p>
            <a:pPr lvl="1"/>
            <a:r>
              <a:rPr lang="en-US" dirty="0" smtClean="0"/>
              <a:t>Blacklisting</a:t>
            </a:r>
            <a:endParaRPr lang="en-US" dirty="0"/>
          </a:p>
          <a:p>
            <a:r>
              <a:rPr lang="en-US" dirty="0"/>
              <a:t>The play is widely performed when social unrest is present in a </a:t>
            </a:r>
            <a:r>
              <a:rPr lang="en-US" dirty="0" smtClean="0"/>
              <a:t>culture  </a:t>
            </a:r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6063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10600"/>
              <a:t>Flee Salem!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you were accused…</a:t>
            </a:r>
          </a:p>
        </p:txBody>
      </p:sp>
      <p:pic>
        <p:nvPicPr>
          <p:cNvPr id="2050" name="Picture 2" descr="C:\Documents and Settings\woldendorpk\Local Settings\Temporary Internet Files\Content.IE5\0UFASWOB\MM90028356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505200"/>
            <a:ext cx="2714625" cy="3148965"/>
          </a:xfrm>
          <a:prstGeom prst="rect">
            <a:avLst/>
          </a:prstGeom>
          <a:noFill/>
        </p:spPr>
      </p:pic>
      <p:pic>
        <p:nvPicPr>
          <p:cNvPr id="7" name="MS900069346[1].wav">
            <a:hlinkClick r:id="" action="ppaction://media"/>
          </p:cNvPr>
          <p:cNvPicPr>
            <a:picLocks noRot="1" noChangeAspect="1"/>
          </p:cNvPicPr>
          <p:nvPr>
            <a:wavAudioFile r:embed="rId1" name="MS900069346[1].wav"/>
          </p:nvPr>
        </p:nvPicPr>
        <p:blipFill>
          <a:blip r:embed="rId4" cstate="print"/>
          <a:stretch>
            <a:fillRect/>
          </a:stretch>
        </p:blipFill>
        <p:spPr>
          <a:xfrm>
            <a:off x="7772400" y="4876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907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409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229600" cy="5257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9600" dirty="0"/>
              <a:t>Accuse someone else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you were accused…</a:t>
            </a:r>
          </a:p>
        </p:txBody>
      </p:sp>
      <p:pic>
        <p:nvPicPr>
          <p:cNvPr id="3074" name="Picture 2" descr="C:\Documents and Settings\woldendorpk\Local Settings\Temporary Internet Files\Content.IE5\CLDNU3MF\MC900438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343400"/>
            <a:ext cx="1863725" cy="1270000"/>
          </a:xfrm>
          <a:prstGeom prst="rect">
            <a:avLst/>
          </a:prstGeom>
          <a:noFill/>
        </p:spPr>
      </p:pic>
      <p:pic>
        <p:nvPicPr>
          <p:cNvPr id="3075" name="Picture 3" descr="C:\Documents and Settings\woldendorpk\Local Settings\Temporary Internet Files\Content.IE5\NQLVO3LP\MC9004380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0" y="581025"/>
            <a:ext cx="1863725" cy="12668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Born on October 17, </a:t>
            </a:r>
            <a:r>
              <a:rPr lang="en-US" dirty="0" smtClean="0"/>
              <a:t>1915 </a:t>
            </a:r>
            <a:r>
              <a:rPr lang="en-US" dirty="0" smtClean="0"/>
              <a:t>in NYC</a:t>
            </a:r>
            <a:endParaRPr lang="en-US" dirty="0"/>
          </a:p>
          <a:p>
            <a:r>
              <a:rPr lang="en-US" dirty="0"/>
              <a:t>Attended the University of Michigan from 1934-1938</a:t>
            </a:r>
          </a:p>
          <a:p>
            <a:r>
              <a:rPr lang="en-US" dirty="0"/>
              <a:t>Graduated with a degree in journalism</a:t>
            </a:r>
          </a:p>
          <a:p>
            <a:r>
              <a:rPr lang="en-US" dirty="0"/>
              <a:t>Wrote and produced five plays </a:t>
            </a:r>
            <a:r>
              <a:rPr lang="en-US" dirty="0" smtClean="0"/>
              <a:t>just during his college </a:t>
            </a:r>
            <a:r>
              <a:rPr lang="en-US" dirty="0"/>
              <a:t>career</a:t>
            </a:r>
          </a:p>
          <a:p>
            <a:r>
              <a:rPr lang="en-US" dirty="0" smtClean="0"/>
              <a:t>Married </a:t>
            </a:r>
            <a:r>
              <a:rPr lang="en-US" dirty="0"/>
              <a:t>three </a:t>
            </a:r>
            <a:r>
              <a:rPr lang="en-US" dirty="0" smtClean="0"/>
              <a:t>times</a:t>
            </a:r>
          </a:p>
          <a:p>
            <a:r>
              <a:rPr lang="en-US" dirty="0" smtClean="0"/>
              <a:t>Guess who one of his wives was???</a:t>
            </a:r>
          </a:p>
          <a:p>
            <a:r>
              <a:rPr lang="en-US" dirty="0" smtClean="0"/>
              <a:t>Died in 2005</a:t>
            </a:r>
            <a:endParaRPr lang="en-US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Arthur Miller: A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60638"/>
            <a:ext cx="8229600" cy="452596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9600"/>
              <a:t>Get pregnant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you were accused…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60638"/>
            <a:ext cx="8229600" cy="452596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8000"/>
              <a:t>Confess, even though you’re innocent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you were accused…</a:t>
            </a:r>
          </a:p>
        </p:txBody>
      </p:sp>
      <p:pic>
        <p:nvPicPr>
          <p:cNvPr id="4098" name="Picture 2" descr="C:\Documents and Settings\woldendorpk\Local Settings\Temporary Internet Files\Content.IE5\NQLVO3LP\MC9003103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8600"/>
            <a:ext cx="1627187" cy="23110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woldendorpk\Local Settings\Temporary Internet Files\Content.IE5\0UFASWOB\MC9000562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"/>
            <a:ext cx="2286000" cy="2823062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667000"/>
            <a:ext cx="8229600" cy="4419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8000" dirty="0"/>
              <a:t>Plead innocence and await trial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you were accused…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7200"/>
              <a:t>Refuse to stand trial and await the consequences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you were accused…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completing a study guide throughout the play</a:t>
            </a:r>
          </a:p>
          <a:p>
            <a:r>
              <a:rPr lang="en-US" dirty="0" smtClean="0"/>
              <a:t>We will be reading parts in class and you will be expected to read as homework</a:t>
            </a:r>
          </a:p>
          <a:p>
            <a:r>
              <a:rPr lang="en-US" dirty="0" smtClean="0"/>
              <a:t>You will be doing small writing assignments and projects throughout the play</a:t>
            </a:r>
          </a:p>
          <a:p>
            <a:r>
              <a:rPr lang="en-US" dirty="0" smtClean="0"/>
              <a:t>As a final: project, essay, short test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812" y="-1"/>
            <a:ext cx="4576903" cy="3220783"/>
          </a:xfrm>
        </p:spPr>
      </p:pic>
      <p:pic>
        <p:nvPicPr>
          <p:cNvPr id="1026" name="Picture 2" descr="C:\Users\cavottak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812"/>
            <a:ext cx="2667000" cy="336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avottak\Desktop\imgr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74707"/>
            <a:ext cx="7187626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The Crucible</a:t>
            </a:r>
          </a:p>
          <a:p>
            <a:pPr lvl="1"/>
            <a:r>
              <a:rPr lang="en-US" sz="2800" dirty="0" smtClean="0"/>
              <a:t>Both play and screenplay</a:t>
            </a:r>
          </a:p>
          <a:p>
            <a:pPr lvl="1"/>
            <a:r>
              <a:rPr lang="en-US" sz="2800" dirty="0" smtClean="0"/>
              <a:t>Stars his son-in law, Daniel Day Lewis</a:t>
            </a:r>
          </a:p>
          <a:p>
            <a:r>
              <a:rPr lang="en-US" sz="2800" i="1" dirty="0" smtClean="0"/>
              <a:t>Death of a Salesman </a:t>
            </a:r>
          </a:p>
          <a:p>
            <a:r>
              <a:rPr lang="en-US" sz="2800" i="1" dirty="0" smtClean="0"/>
              <a:t>The Misfits </a:t>
            </a:r>
            <a:r>
              <a:rPr lang="en-US" sz="2800" dirty="0" smtClean="0"/>
              <a:t>(starred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wife Marilyn Monroe)</a:t>
            </a:r>
          </a:p>
          <a:p>
            <a:r>
              <a:rPr lang="en-US" sz="2800" dirty="0" smtClean="0"/>
              <a:t>Won two Pulitzer Prizes for his writing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Plays, screenplays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time of paranoia and hysteria over </a:t>
            </a:r>
            <a:r>
              <a:rPr lang="en-US" sz="3200" dirty="0" smtClean="0"/>
              <a:t>communism in the mid 1950s</a:t>
            </a:r>
            <a:endParaRPr lang="en-US" sz="3200" dirty="0"/>
          </a:p>
          <a:p>
            <a:r>
              <a:rPr lang="en-US" sz="3200" dirty="0"/>
              <a:t>Many government officials were involved or </a:t>
            </a:r>
            <a:r>
              <a:rPr lang="en-US" sz="3200" dirty="0" smtClean="0"/>
              <a:t>accused</a:t>
            </a:r>
            <a:endParaRPr lang="en-US" sz="3200" dirty="0"/>
          </a:p>
          <a:p>
            <a:r>
              <a:rPr lang="en-US" sz="3200" dirty="0"/>
              <a:t>Many writers, actors, and directors lost their jobs </a:t>
            </a:r>
          </a:p>
          <a:p>
            <a:r>
              <a:rPr lang="en-US" sz="3200" dirty="0"/>
              <a:t>Many named names to save their own careers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McCarthyism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Known as "McCarthyism" after its most famous supporter and namesake, Senator Joseph McCarthy. </a:t>
            </a:r>
          </a:p>
          <a:p>
            <a:r>
              <a:rPr lang="en-US" sz="3200" dirty="0" smtClean="0"/>
              <a:t>Reds—Communists </a:t>
            </a:r>
          </a:p>
          <a:p>
            <a:pPr lvl="1"/>
            <a:r>
              <a:rPr lang="en-US" sz="3200" dirty="0" smtClean="0"/>
              <a:t>Russia</a:t>
            </a:r>
          </a:p>
          <a:p>
            <a:pPr lvl="1"/>
            <a:r>
              <a:rPr lang="en-US" sz="3200" dirty="0" smtClean="0"/>
              <a:t>Fear of espionage/spies from Russia, China, Korea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McCarthyism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075432" cy="562672"/>
          </a:xfrm>
        </p:spPr>
        <p:txBody>
          <a:bodyPr/>
          <a:lstStyle/>
          <a:p>
            <a:r>
              <a:rPr lang="en-US" dirty="0" smtClean="0"/>
              <a:t>Joseph McCarthy</a:t>
            </a:r>
            <a:endParaRPr lang="en-US" dirty="0"/>
          </a:p>
        </p:txBody>
      </p:sp>
      <p:pic>
        <p:nvPicPr>
          <p:cNvPr id="1026" name="Picture 2" descr="http://upload.wikimedia.org/wikipedia/commons/thumb/f/fa/Joseph_McCarthy.jpg/250px-Joseph_McCarthy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28883" b="28883"/>
          <a:stretch>
            <a:fillRect/>
          </a:stretch>
        </p:blipFill>
        <p:spPr bwMode="auto">
          <a:xfrm>
            <a:off x="0" y="533400"/>
            <a:ext cx="9199562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House of Un-American </a:t>
            </a:r>
            <a:r>
              <a:rPr lang="en-US" sz="3200" b="1" dirty="0" smtClean="0"/>
              <a:t>Activities Committee</a:t>
            </a:r>
            <a:r>
              <a:rPr lang="en-US" sz="3200" dirty="0" smtClean="0"/>
              <a:t> (</a:t>
            </a:r>
            <a:r>
              <a:rPr lang="en-US" sz="3200" b="1" dirty="0" smtClean="0"/>
              <a:t>HUAC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(1938–1975) was an investigative committee of the United States House of Representatives</a:t>
            </a:r>
            <a:r>
              <a:rPr lang="en-US" sz="32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HUAC</a:t>
            </a:r>
            <a:endParaRPr lang="en-US" dirty="0"/>
          </a:p>
        </p:txBody>
      </p:sp>
      <p:pic>
        <p:nvPicPr>
          <p:cNvPr id="3074" name="Picture 2" descr="C:\Documents and Settings\woldendorpk\Local Settings\Temporary Internet Files\Content.IE5\0UFASWOB\MP90042662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657600"/>
            <a:ext cx="35814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 dirty="0"/>
              <a:t>Investigated for possible associations with the Communist party from 1953 to 1955</a:t>
            </a:r>
          </a:p>
          <a:p>
            <a:pPr>
              <a:lnSpc>
                <a:spcPct val="90000"/>
              </a:lnSpc>
            </a:pPr>
            <a:r>
              <a:rPr lang="en-US" sz="3800" dirty="0"/>
              <a:t>In 1956, he was called to testify before the House </a:t>
            </a:r>
            <a:r>
              <a:rPr lang="en-US" sz="3800" dirty="0" smtClean="0"/>
              <a:t>of Un-American Activities Committee  </a:t>
            </a:r>
            <a:r>
              <a:rPr lang="en-US" sz="3800" dirty="0"/>
              <a:t>(HUAC). 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Miller and HUAC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608</Words>
  <Application>Microsoft Office PowerPoint</Application>
  <PresentationFormat>On-screen Show (4:3)</PresentationFormat>
  <Paragraphs>80</Paragraphs>
  <Slides>24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The Crucible</vt:lpstr>
      <vt:lpstr>Arthur Miller: A Life</vt:lpstr>
      <vt:lpstr>PowerPoint Presentation</vt:lpstr>
      <vt:lpstr>Plays, screenplays</vt:lpstr>
      <vt:lpstr>McCarthyism </vt:lpstr>
      <vt:lpstr>McCarthyism</vt:lpstr>
      <vt:lpstr>Joseph McCarthy</vt:lpstr>
      <vt:lpstr>HUAC</vt:lpstr>
      <vt:lpstr>Miller and HUAC</vt:lpstr>
      <vt:lpstr>More…</vt:lpstr>
      <vt:lpstr>Connections? </vt:lpstr>
      <vt:lpstr>Essential Question</vt:lpstr>
      <vt:lpstr>Salem, 1692</vt:lpstr>
      <vt:lpstr>The Salem Witch Trials</vt:lpstr>
      <vt:lpstr>The Salem Witch Trials (cont.)</vt:lpstr>
      <vt:lpstr>Salem Witch Trials (cont.)</vt:lpstr>
      <vt:lpstr>Connections</vt:lpstr>
      <vt:lpstr>If you were accused…</vt:lpstr>
      <vt:lpstr>If you were accused…</vt:lpstr>
      <vt:lpstr>If you were accused…</vt:lpstr>
      <vt:lpstr>If you were accused…</vt:lpstr>
      <vt:lpstr>If you were accused…</vt:lpstr>
      <vt:lpstr>If you were accused…</vt:lpstr>
      <vt:lpstr>Unit Outline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</dc:title>
  <dc:creator>Windows User</dc:creator>
  <cp:lastModifiedBy>Cavotta, Kylie    IHS - Staff</cp:lastModifiedBy>
  <cp:revision>20</cp:revision>
  <dcterms:created xsi:type="dcterms:W3CDTF">2011-09-08T20:40:17Z</dcterms:created>
  <dcterms:modified xsi:type="dcterms:W3CDTF">2016-09-15T16:25:28Z</dcterms:modified>
</cp:coreProperties>
</file>