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60" d="100"/>
          <a:sy n="160" d="100"/>
        </p:scale>
        <p:origin x="-2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94E285-444D-4C0C-8BFA-BDB311F86A90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1875D09-A6C7-F347-B48F-0E17C86528E3}" type="datetimeFigureOut">
              <a:rPr lang="en-US" smtClean="0"/>
              <a:pPr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0CCDF0F1-BD84-944E-8297-2D8ED6D639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Henry Wadsworth Longfellow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334000"/>
            <a:ext cx="8228013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1807-1882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99609" y="1268343"/>
            <a:ext cx="7244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8000"/>
                </a:solidFill>
              </a:rPr>
              <a:t>“Into each life some rain must fall”</a:t>
            </a:r>
            <a:endParaRPr lang="en-US" sz="4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05800" cy="868362"/>
          </a:xfrm>
        </p:spPr>
        <p:txBody>
          <a:bodyPr/>
          <a:lstStyle/>
          <a:p>
            <a:r>
              <a:rPr lang="en-US" dirty="0" smtClean="0"/>
              <a:t>Romantic Author, Fireside Poet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1173162"/>
            <a:ext cx="7662864" cy="4437063"/>
          </a:xfrm>
        </p:spPr>
        <p:txBody>
          <a:bodyPr>
            <a:normAutofit/>
          </a:bodyPr>
          <a:lstStyle/>
          <a:p>
            <a:r>
              <a:rPr lang="en-US" dirty="0" smtClean="0"/>
              <a:t>Nationalistic – ancestors on the Mayflower -  poems are patriotic</a:t>
            </a:r>
          </a:p>
          <a:p>
            <a:r>
              <a:rPr lang="en-US" dirty="0" smtClean="0"/>
              <a:t>Optimistic despite tragedy in his life (survived two wives) – </a:t>
            </a:r>
          </a:p>
          <a:p>
            <a:pPr lvl="1"/>
            <a:r>
              <a:rPr lang="en-US" dirty="0" smtClean="0"/>
              <a:t>Writes about family and nature</a:t>
            </a:r>
          </a:p>
          <a:p>
            <a:r>
              <a:rPr lang="en-US" dirty="0" smtClean="0"/>
              <a:t>Professor at Harvard, yet writing is accessible to all Americans (read at the fireside)</a:t>
            </a:r>
          </a:p>
          <a:p>
            <a:r>
              <a:rPr lang="en-US" dirty="0" smtClean="0"/>
              <a:t>And does he have a beard worthy of the Romantic writers?</a:t>
            </a:r>
          </a:p>
          <a:p>
            <a:r>
              <a:rPr lang="en-US" dirty="0" smtClean="0"/>
              <a:t>YES!			(actually a sad story)                            </a:t>
            </a:r>
            <a:endParaRPr lang="en-US" dirty="0"/>
          </a:p>
        </p:txBody>
      </p:sp>
      <p:pic>
        <p:nvPicPr>
          <p:cNvPr id="4" name="Picture 3" descr="DownloadedFile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800600"/>
            <a:ext cx="2057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“Psalm of Life”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741862"/>
          </a:xfrm>
        </p:spPr>
        <p:txBody>
          <a:bodyPr>
            <a:normAutofit/>
          </a:bodyPr>
          <a:lstStyle/>
          <a:p>
            <a:r>
              <a:rPr lang="en-US" dirty="0" smtClean="0"/>
              <a:t>What is a PSALM?</a:t>
            </a:r>
          </a:p>
          <a:p>
            <a:r>
              <a:rPr lang="en-US" dirty="0" smtClean="0"/>
              <a:t>PREDICT:  What might be the purpose of a poem with this title?</a:t>
            </a:r>
          </a:p>
          <a:p>
            <a:r>
              <a:rPr lang="en-US" dirty="0" smtClean="0"/>
              <a:t>Read through the poem twice.  Are there any words you don’t know?</a:t>
            </a:r>
          </a:p>
          <a:p>
            <a:r>
              <a:rPr lang="en-US" dirty="0" smtClean="0"/>
              <a:t>What do you notice about its form?</a:t>
            </a:r>
          </a:p>
          <a:p>
            <a:r>
              <a:rPr lang="en-US" dirty="0" smtClean="0"/>
              <a:t>For EACH stanza, paraphrase its meaning on the handout. (Partner work is fine)</a:t>
            </a:r>
          </a:p>
          <a:p>
            <a:r>
              <a:rPr lang="en-US" dirty="0" smtClean="0"/>
              <a:t>About 10 minutes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3613" cy="868362"/>
          </a:xfrm>
        </p:spPr>
        <p:txBody>
          <a:bodyPr/>
          <a:lstStyle/>
          <a:p>
            <a:r>
              <a:rPr lang="en-US" dirty="0" smtClean="0"/>
              <a:t>“Psalm of Life” </a:t>
            </a:r>
            <a:br>
              <a:rPr lang="en-US" dirty="0" smtClean="0"/>
            </a:br>
            <a:r>
              <a:rPr lang="en-US" dirty="0" smtClean="0"/>
              <a:t>Bumper Stickers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313613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Creative Time!</a:t>
            </a:r>
          </a:p>
          <a:p>
            <a:r>
              <a:rPr lang="en-US" dirty="0" smtClean="0"/>
              <a:t>Look back at your stanza summaries – choose one that resonates with you – it makes sense – you connect with its message</a:t>
            </a:r>
          </a:p>
          <a:p>
            <a:r>
              <a:rPr lang="en-US" dirty="0" smtClean="0"/>
              <a:t>Create a modern expression of Longfellow’s ideas by making a bumper sticker that reflects the philosophy of life suggested by the stanza you’ve chosen.</a:t>
            </a:r>
          </a:p>
          <a:p>
            <a:r>
              <a:rPr lang="en-US" dirty="0" smtClean="0"/>
              <a:t>Don’t oversimplify the message – no clichés!</a:t>
            </a:r>
          </a:p>
          <a:p>
            <a:r>
              <a:rPr lang="en-US" dirty="0" smtClean="0"/>
              <a:t>Use color, fill the entire bumper sticker, think BIG letters that can be seen from afar</a:t>
            </a:r>
          </a:p>
          <a:p>
            <a:r>
              <a:rPr lang="en-US" dirty="0" smtClean="0"/>
              <a:t>On the back, reference the EVIDENCE that supports your sticker’s message – provide the exact </a:t>
            </a:r>
            <a:r>
              <a:rPr lang="en-US" dirty="0" err="1" smtClean="0"/>
              <a:t>line(s</a:t>
            </a:r>
            <a:r>
              <a:rPr lang="en-US" dirty="0" smtClean="0"/>
              <a:t>) from the poem</a:t>
            </a:r>
          </a:p>
          <a:p>
            <a:r>
              <a:rPr lang="en-US" dirty="0" smtClean="0"/>
              <a:t>Due by end of class – be prepared to share and explain why your message is in line with Longfellow’s message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Romanticism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done, return to your Romanticism charts, and find evidence that this poem fits many of the qualities of Romantic writing.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42</TotalTime>
  <Words>299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Henry Wadsworth Longfellow</vt:lpstr>
      <vt:lpstr>Romantic Author, Fireside Poet</vt:lpstr>
      <vt:lpstr>“Psalm of Life”</vt:lpstr>
      <vt:lpstr>“Psalm of Life”  Bumper Stickers</vt:lpstr>
      <vt:lpstr>Elements of Romanticism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Henry Wadsworth Longfellow</dc:title>
  <dc:creator>Matthew Cavotta</dc:creator>
  <cp:lastModifiedBy>Matthew Cavotta</cp:lastModifiedBy>
  <cp:revision>10</cp:revision>
  <dcterms:created xsi:type="dcterms:W3CDTF">2013-10-24T03:49:13Z</dcterms:created>
  <dcterms:modified xsi:type="dcterms:W3CDTF">2015-08-31T00:47:17Z</dcterms:modified>
</cp:coreProperties>
</file>