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Introduce your quotes!!!!!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16552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Gatsby is living in the past and you found a quote to support your idea – it’s when he’s reminding Daisy, almost convincing her, that she loves him and not Tom when they are in the Plaza Hotel. </a:t>
            </a:r>
            <a:r>
              <a:rPr lang="en-US" dirty="0"/>
              <a:t/>
            </a:r>
            <a:br>
              <a:rPr lang="en-US" dirty="0"/>
            </a:br>
            <a:endParaRPr lang="en-US" dirty="0"/>
          </a:p>
        </p:txBody>
      </p:sp>
      <p:sp>
        <p:nvSpPr>
          <p:cNvPr id="3" name="Content Placeholder 2"/>
          <p:cNvSpPr>
            <a:spLocks noGrp="1"/>
          </p:cNvSpPr>
          <p:nvPr>
            <p:ph idx="1"/>
          </p:nvPr>
        </p:nvSpPr>
        <p:spPr>
          <a:xfrm>
            <a:off x="2589212" y="3448833"/>
            <a:ext cx="8915400" cy="3777622"/>
          </a:xfrm>
        </p:spPr>
        <p:txBody>
          <a:bodyPr/>
          <a:lstStyle/>
          <a:p>
            <a:r>
              <a:rPr lang="en-US" sz="3200" b="1" dirty="0"/>
              <a:t>The quote is “You never loved him”</a:t>
            </a:r>
            <a:endParaRPr lang="en-US" sz="3200" dirty="0"/>
          </a:p>
          <a:p>
            <a:endParaRPr lang="en-US" dirty="0"/>
          </a:p>
        </p:txBody>
      </p:sp>
    </p:spTree>
    <p:extLst>
      <p:ext uri="{BB962C8B-B14F-4D97-AF65-F5344CB8AC3E}">
        <p14:creationId xmlns:p14="http://schemas.microsoft.com/office/powerpoint/2010/main" val="1647513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589212" y="1745292"/>
            <a:ext cx="8915400" cy="4555299"/>
          </a:xfrm>
        </p:spPr>
        <p:txBody>
          <a:bodyPr/>
          <a:lstStyle/>
          <a:p>
            <a:r>
              <a:rPr lang="en-US" sz="2400" b="1" dirty="0"/>
              <a:t>At standard (C level work)</a:t>
            </a:r>
            <a:endParaRPr lang="en-US" sz="2400" dirty="0"/>
          </a:p>
          <a:p>
            <a:r>
              <a:rPr lang="en-US" sz="2400" dirty="0"/>
              <a:t>Gatsby says to Daisy, “You never loved him” (132).</a:t>
            </a:r>
          </a:p>
          <a:p>
            <a:r>
              <a:rPr lang="en-US" sz="2400" b="1" dirty="0"/>
              <a:t>Above standard (B level work)</a:t>
            </a:r>
            <a:endParaRPr lang="en-US" sz="2400" dirty="0"/>
          </a:p>
          <a:p>
            <a:r>
              <a:rPr lang="en-US" sz="2400" dirty="0"/>
              <a:t>While at the Plaza Hotel, Gatsby begs Daisy to stay strong and reminds her, “You never loved him” (132). </a:t>
            </a:r>
          </a:p>
          <a:p>
            <a:r>
              <a:rPr lang="en-US" sz="2400" b="1" dirty="0"/>
              <a:t>Exceeds standards (A level work)</a:t>
            </a:r>
            <a:endParaRPr lang="en-US" sz="2400" dirty="0"/>
          </a:p>
          <a:p>
            <a:r>
              <a:rPr lang="en-US" sz="2400" dirty="0"/>
              <a:t>As the oppressive heat adds to the intensity of the scene, Gatsby becomes desperate to keep Daisy as his own and implores her to leave her husband beseeching her, “You never loved him” (132).    </a:t>
            </a:r>
          </a:p>
          <a:p>
            <a:endParaRPr lang="en-US" dirty="0"/>
          </a:p>
        </p:txBody>
      </p:sp>
    </p:spTree>
    <p:extLst>
      <p:ext uri="{BB962C8B-B14F-4D97-AF65-F5344CB8AC3E}">
        <p14:creationId xmlns:p14="http://schemas.microsoft.com/office/powerpoint/2010/main" val="310273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TotalTime>
  <Words>154</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Wingdings 3</vt:lpstr>
      <vt:lpstr>Wisp</vt:lpstr>
      <vt:lpstr>Introduce your quotes!!!!! </vt:lpstr>
      <vt:lpstr>Gatsby is living in the past and you found a quote to support your idea – it’s when he’s reminding Daisy, almost convincing her, that she loves him and not Tom when they are in the Plaza Hotel.  </vt:lpstr>
      <vt:lpstr>PowerPoint Presentation</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Introduce your quotes!!!!! </dc:title>
  <dc:creator>Cavotta, Kylie    IHS - Staff</dc:creator>
  <cp:lastModifiedBy>Cavotta, Kylie    IHS - Staff</cp:lastModifiedBy>
  <cp:revision>2</cp:revision>
  <dcterms:created xsi:type="dcterms:W3CDTF">2019-03-07T17:39:19Z</dcterms:created>
  <dcterms:modified xsi:type="dcterms:W3CDTF">2019-03-07T17:42:59Z</dcterms:modified>
</cp:coreProperties>
</file>