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C99-E039-45FD-B8E7-B8FF0E8E9A8F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21A7-E212-4568-843C-56DDE1EC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C99-E039-45FD-B8E7-B8FF0E8E9A8F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21A7-E212-4568-843C-56DDE1EC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C99-E039-45FD-B8E7-B8FF0E8E9A8F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21A7-E212-4568-843C-56DDE1EC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C99-E039-45FD-B8E7-B8FF0E8E9A8F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21A7-E212-4568-843C-56DDE1EC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C99-E039-45FD-B8E7-B8FF0E8E9A8F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21A7-E212-4568-843C-56DDE1EC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C99-E039-45FD-B8E7-B8FF0E8E9A8F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21A7-E212-4568-843C-56DDE1EC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C99-E039-45FD-B8E7-B8FF0E8E9A8F}" type="datetimeFigureOut">
              <a:rPr lang="en-US" smtClean="0"/>
              <a:t>6/1/20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21A7-E212-4568-843C-56DDE1EC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C99-E039-45FD-B8E7-B8FF0E8E9A8F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21A7-E212-4568-843C-56DDE1EC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C99-E039-45FD-B8E7-B8FF0E8E9A8F}" type="datetimeFigureOut">
              <a:rPr lang="en-US" smtClean="0"/>
              <a:t>6/1/20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21A7-E212-4568-843C-56DDE1ECF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C99-E039-45FD-B8E7-B8FF0E8E9A8F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21A7-E212-4568-843C-56DDE1ECF4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C99-E039-45FD-B8E7-B8FF0E8E9A8F}" type="datetimeFigureOut">
              <a:rPr lang="en-US" smtClean="0"/>
              <a:t>6/1/20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E21A7-E212-4568-843C-56DDE1ECF4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4DE21A7-E212-4568-843C-56DDE1ECF44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D53C99-E039-45FD-B8E7-B8FF0E8E9A8F}" type="datetimeFigureOut">
              <a:rPr lang="en-US" smtClean="0"/>
              <a:t>6/1/20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4.emf"/><Relationship Id="rId5" Type="http://schemas.openxmlformats.org/officeDocument/2006/relationships/package" Target="../embeddings/Microsoft_Word_Document4.docx"/><Relationship Id="rId6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ZoUp9D_skjWRYfiQHJZcwaxlXRliLYTl0fLNqMZOfeQ/edit?usp=sharing" TargetMode="External"/><Relationship Id="rId4" Type="http://schemas.openxmlformats.org/officeDocument/2006/relationships/package" Target="../embeddings/Microsoft_Word_Document5.docx"/><Relationship Id="rId5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US" sz="4000" dirty="0" smtClean="0"/>
              <a:t>Guide for poetry - weeks one and two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772400" cy="5257800"/>
          </a:xfrm>
        </p:spPr>
        <p:txBody>
          <a:bodyPr/>
          <a:lstStyle/>
          <a:p>
            <a:r>
              <a:rPr lang="en-US" dirty="0" smtClean="0"/>
              <a:t>Follow all instructions and links here for your work during the poetry unit</a:t>
            </a:r>
          </a:p>
          <a:p>
            <a:r>
              <a:rPr lang="en-US" dirty="0" smtClean="0"/>
              <a:t>Submit by the Friday of each week – in TWOs.  There are two assignments each week.</a:t>
            </a:r>
          </a:p>
          <a:p>
            <a:r>
              <a:rPr lang="en-US" dirty="0" smtClean="0"/>
              <a:t>These slides cover the first two weeks, the Google slides and Loom video is the overview of the entire unit</a:t>
            </a:r>
          </a:p>
          <a:p>
            <a:r>
              <a:rPr lang="en-US" dirty="0" smtClean="0"/>
              <a:t>Week three will be posted soon</a:t>
            </a:r>
          </a:p>
          <a:p>
            <a:r>
              <a:rPr lang="en-US" dirty="0" smtClean="0"/>
              <a:t>This unit is essential/required learning for the semester – make sure work is turned in on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9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9718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It is difficult</a:t>
            </a:r>
            <a:br>
              <a:rPr lang="en-US" sz="4400" dirty="0" smtClean="0"/>
            </a:br>
            <a:r>
              <a:rPr lang="en-US" sz="4400" dirty="0" smtClean="0"/>
              <a:t>to get the news from poems</a:t>
            </a:r>
            <a:br>
              <a:rPr lang="en-US" sz="4400" dirty="0" smtClean="0"/>
            </a:br>
            <a:r>
              <a:rPr lang="en-US" sz="4400" dirty="0" smtClean="0"/>
              <a:t>yet young men die miserably every day</a:t>
            </a:r>
            <a:br>
              <a:rPr lang="en-US" sz="4400" dirty="0" smtClean="0"/>
            </a:br>
            <a:r>
              <a:rPr lang="en-US" sz="4400" dirty="0" smtClean="0"/>
              <a:t>for lack</a:t>
            </a:r>
            <a:br>
              <a:rPr lang="en-US" sz="4400" dirty="0" smtClean="0"/>
            </a:br>
            <a:r>
              <a:rPr lang="en-US" sz="4400" dirty="0" smtClean="0"/>
              <a:t>of what is found there.</a:t>
            </a:r>
            <a:br>
              <a:rPr lang="en-US" sz="4400" dirty="0" smtClean="0"/>
            </a:br>
            <a:r>
              <a:rPr lang="en-US" sz="4000" dirty="0"/>
              <a:t> </a:t>
            </a:r>
            <a:r>
              <a:rPr lang="en-US" sz="3600" dirty="0" smtClean="0"/>
              <a:t>- William Carlos Williams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7620000" cy="129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Here you have a sentence turned into a poem.  But it is packed with meaning.  What is its message?  Why are the lines broken where they are?</a:t>
            </a:r>
            <a:endParaRPr lang="en-US" sz="28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5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1600200"/>
            <a:ext cx="4495800" cy="2667000"/>
          </a:xfrm>
        </p:spPr>
        <p:txBody>
          <a:bodyPr/>
          <a:lstStyle/>
          <a:p>
            <a:r>
              <a:rPr lang="en-US" sz="2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Here is another sentence turned into a poem.  Only 16 words, but very impacting.  Why?  What questions do you have?  What is interesting about the form?  What might the meaning be?</a:t>
            </a:r>
            <a:endParaRPr lang="en-US" sz="22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620000" cy="61722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3200" dirty="0" smtClean="0"/>
              <a:t>So much depends </a:t>
            </a:r>
          </a:p>
          <a:p>
            <a:pPr marL="114300" indent="0">
              <a:buNone/>
            </a:pPr>
            <a:r>
              <a:rPr lang="en-US" sz="3200" dirty="0"/>
              <a:t>u</a:t>
            </a:r>
            <a:r>
              <a:rPr lang="en-US" sz="3200" dirty="0" smtClean="0"/>
              <a:t>pon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a red wheel </a:t>
            </a:r>
          </a:p>
          <a:p>
            <a:pPr marL="114300" indent="0">
              <a:buNone/>
            </a:pPr>
            <a:r>
              <a:rPr lang="en-US" sz="3200" dirty="0"/>
              <a:t>b</a:t>
            </a:r>
            <a:r>
              <a:rPr lang="en-US" sz="3200" dirty="0" smtClean="0"/>
              <a:t>arrow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/>
              <a:t>g</a:t>
            </a:r>
            <a:r>
              <a:rPr lang="en-US" sz="3200" dirty="0" smtClean="0"/>
              <a:t>lazed with rain </a:t>
            </a:r>
          </a:p>
          <a:p>
            <a:pPr marL="114300" indent="0">
              <a:buNone/>
            </a:pPr>
            <a:r>
              <a:rPr lang="en-US" sz="3200" dirty="0"/>
              <a:t>w</a:t>
            </a:r>
            <a:r>
              <a:rPr lang="en-US" sz="3200" dirty="0" smtClean="0"/>
              <a:t>ater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/>
              <a:t>b</a:t>
            </a:r>
            <a:r>
              <a:rPr lang="en-US" sz="3200" dirty="0" smtClean="0"/>
              <a:t>eside the white </a:t>
            </a:r>
          </a:p>
          <a:p>
            <a:pPr marL="114300" indent="0">
              <a:buNone/>
            </a:pPr>
            <a:r>
              <a:rPr lang="en-US" sz="3200" dirty="0" smtClean="0"/>
              <a:t>chickens.</a:t>
            </a:r>
          </a:p>
          <a:p>
            <a:pPr marL="114300" indent="0">
              <a:buNone/>
            </a:pPr>
            <a:r>
              <a:rPr lang="en-US" dirty="0" smtClean="0"/>
              <a:t>             -William Carlos Williams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801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74"/>
            <a:ext cx="8534400" cy="1143000"/>
          </a:xfrm>
        </p:spPr>
        <p:txBody>
          <a:bodyPr/>
          <a:lstStyle/>
          <a:p>
            <a:pPr algn="ctr"/>
            <a:r>
              <a:rPr lang="en-US" sz="3200" dirty="0" smtClean="0"/>
              <a:t>Copy/Change Poem based on “The Red Wheel Barrow”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172496"/>
            <a:ext cx="8153400" cy="553310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your own poem using the same format and word count (16) as the original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the meaning your own!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 this format exactly:</a:t>
            </a:r>
          </a:p>
          <a:p>
            <a:pPr marL="41148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much depends</a:t>
            </a:r>
          </a:p>
          <a:p>
            <a:pPr marL="41148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</a:p>
          <a:p>
            <a:pPr marL="41148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    ________   _________</a:t>
            </a:r>
          </a:p>
          <a:p>
            <a:pPr marL="41148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 (this is your object- nothing more- adjectives and the object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so much depends 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1148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  _________  _________</a:t>
            </a:r>
          </a:p>
          <a:p>
            <a:pPr marL="41148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 (four descriptive words telling more about the object - 		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1148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 ________ __________</a:t>
            </a:r>
          </a:p>
          <a:p>
            <a:pPr marL="41148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.  (four more descriptive words, include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your 			      object is)</a:t>
            </a:r>
          </a:p>
          <a:p>
            <a:pPr marL="41148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sample to model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1148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1148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Friday, 6/5 (with next poem)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814450"/>
              </p:ext>
            </p:extLst>
          </p:nvPr>
        </p:nvGraphicFramePr>
        <p:xfrm>
          <a:off x="2895600" y="5334000"/>
          <a:ext cx="584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showAsIcon="1" r:id="rId3" imgW="584200" imgH="558800" progId="Word.Document.12">
                  <p:embed/>
                </p:oleObj>
              </mc:Choice>
              <mc:Fallback>
                <p:oleObj name="Document" showAsIcon="1" r:id="rId3" imgW="584200" imgH="55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5334000"/>
                        <a:ext cx="584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912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Copy/Change “This Is Just to Say” </a:t>
            </a:r>
            <a:br>
              <a:rPr lang="en-US" sz="3600" dirty="0" smtClean="0"/>
            </a:br>
            <a:r>
              <a:rPr lang="en-US" sz="3200" dirty="0" smtClean="0"/>
              <a:t>William Carlos Williams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the handout to create your own version of the poem.</a:t>
            </a:r>
          </a:p>
          <a:p>
            <a:r>
              <a:rPr lang="en-US" sz="3200" dirty="0" smtClean="0"/>
              <a:t>Follow the format exactly, but the subject matter can be whatever you choose</a:t>
            </a:r>
            <a:r>
              <a:rPr lang="en-US" sz="3200" dirty="0" smtClean="0"/>
              <a:t>!</a:t>
            </a:r>
          </a:p>
          <a:p>
            <a:endParaRPr lang="en-US" sz="3200" dirty="0" smtClean="0"/>
          </a:p>
          <a:p>
            <a:r>
              <a:rPr lang="en-US" sz="3200" dirty="0" smtClean="0"/>
              <a:t>Submit </a:t>
            </a:r>
            <a:r>
              <a:rPr lang="en-US" sz="3200" dirty="0" smtClean="0"/>
              <a:t>your version by Friday 6/5 – make sure to follow the format in the attachment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780095"/>
              </p:ext>
            </p:extLst>
          </p:nvPr>
        </p:nvGraphicFramePr>
        <p:xfrm>
          <a:off x="1143000" y="3810000"/>
          <a:ext cx="584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cument" showAsIcon="1" r:id="rId3" imgW="584200" imgH="558800" progId="Word.Document.12">
                  <p:embed/>
                </p:oleObj>
              </mc:Choice>
              <mc:Fallback>
                <p:oleObj name="Document" showAsIcon="1" r:id="rId3" imgW="584200" imgH="55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810000"/>
                        <a:ext cx="584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972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368" y="457200"/>
            <a:ext cx="7620000" cy="1143000"/>
          </a:xfrm>
        </p:spPr>
        <p:txBody>
          <a:bodyPr/>
          <a:lstStyle/>
          <a:p>
            <a:pPr algn="ctr"/>
            <a:r>
              <a:rPr lang="en-US" sz="3600" dirty="0" smtClean="0"/>
              <a:t>Last Copy/Change (week two)</a:t>
            </a:r>
            <a:br>
              <a:rPr lang="en-US" sz="3600" dirty="0" smtClean="0"/>
            </a:br>
            <a:r>
              <a:rPr lang="en-US" sz="3600" dirty="0" smtClean="0"/>
              <a:t>“The Negro Speaks of Rivers”</a:t>
            </a:r>
            <a:br>
              <a:rPr lang="en-US" sz="3600" dirty="0" smtClean="0"/>
            </a:br>
            <a:r>
              <a:rPr lang="en-US" sz="2800" dirty="0" smtClean="0"/>
              <a:t>Langston Hughes</a:t>
            </a:r>
            <a:br>
              <a:rPr lang="en-US" sz="2800" dirty="0" smtClean="0"/>
            </a:br>
            <a:r>
              <a:rPr lang="en-US" sz="2800" dirty="0" smtClean="0"/>
              <a:t>Pre-writing: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68" y="1981200"/>
            <a:ext cx="76200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Think of something that you know very well – something that has long been significant in your life – something you would find it difficult to live without.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 the poem, it is rivers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Write it down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Think of FOUR places this thing/person has significance in your experiences.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Write them down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Brainstorm a bunch of adjectives to describe your subject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Brainstorm FOUR verbs in past tense that connect to your subject (the original has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bathed, built, looked, heard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you choose your own)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Read the original and create your own using your ideas and following the format of the original poem.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73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Teacher Speaks of Books</a:t>
            </a:r>
          </a:p>
          <a:p>
            <a:r>
              <a:rPr lang="en-US" sz="3200" dirty="0" smtClean="0"/>
              <a:t>The Mother Speaks of Daughters</a:t>
            </a:r>
          </a:p>
          <a:p>
            <a:r>
              <a:rPr lang="en-US" sz="3200" dirty="0" smtClean="0"/>
              <a:t>The Woman Speaks of Oceans</a:t>
            </a:r>
          </a:p>
          <a:p>
            <a:r>
              <a:rPr lang="en-US" sz="3200" dirty="0" smtClean="0"/>
              <a:t>The Athlete Speaks of Competition</a:t>
            </a:r>
          </a:p>
          <a:p>
            <a:r>
              <a:rPr lang="en-US" sz="3200" dirty="0" smtClean="0"/>
              <a:t>The Artist Speaks of Colors</a:t>
            </a:r>
          </a:p>
          <a:p>
            <a:r>
              <a:rPr lang="en-US" sz="3200" dirty="0" smtClean="0"/>
              <a:t>Use this handout as your guide</a:t>
            </a:r>
            <a:r>
              <a:rPr lang="en-US" sz="3200" dirty="0" smtClean="0"/>
              <a:t>:</a:t>
            </a:r>
          </a:p>
          <a:p>
            <a:endParaRPr lang="en-US" sz="3200" dirty="0" smtClean="0"/>
          </a:p>
          <a:p>
            <a:r>
              <a:rPr lang="en-US" sz="3200" dirty="0" smtClean="0"/>
              <a:t>And </a:t>
            </a:r>
            <a:r>
              <a:rPr lang="en-US" sz="3200" dirty="0" smtClean="0"/>
              <a:t>here is a completed example</a:t>
            </a:r>
            <a:r>
              <a:rPr lang="en-US" sz="3200" dirty="0" smtClean="0"/>
              <a:t>:</a:t>
            </a:r>
          </a:p>
          <a:p>
            <a:endParaRPr lang="en-US" sz="3200" dirty="0" smtClean="0"/>
          </a:p>
          <a:p>
            <a:r>
              <a:rPr lang="en-US" sz="3200" dirty="0" smtClean="0"/>
              <a:t>Submit </a:t>
            </a:r>
            <a:r>
              <a:rPr lang="en-US" sz="3200" dirty="0" smtClean="0"/>
              <a:t>by Friday, 6/12, with discussion questions on second poem (next slide)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407700"/>
              </p:ext>
            </p:extLst>
          </p:nvPr>
        </p:nvGraphicFramePr>
        <p:xfrm>
          <a:off x="990600" y="4114800"/>
          <a:ext cx="584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showAsIcon="1" r:id="rId3" imgW="584200" imgH="558800" progId="Word.Document.12">
                  <p:embed/>
                </p:oleObj>
              </mc:Choice>
              <mc:Fallback>
                <p:oleObj name="Document" showAsIcon="1" r:id="rId3" imgW="584200" imgH="55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4114800"/>
                        <a:ext cx="584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289610"/>
              </p:ext>
            </p:extLst>
          </p:nvPr>
        </p:nvGraphicFramePr>
        <p:xfrm>
          <a:off x="990600" y="5105400"/>
          <a:ext cx="584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showAsIcon="1" r:id="rId5" imgW="584200" imgH="558800" progId="Word.Document.12">
                  <p:embed/>
                </p:oleObj>
              </mc:Choice>
              <mc:Fallback>
                <p:oleObj name="Document" showAsIcon="1" r:id="rId5" imgW="584200" imgH="55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5105400"/>
                        <a:ext cx="584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555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Poem two for week two: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“Africa” by Maya Angelou – this time you will be reading and answering some questions about the poem – this will help you with work for week three.</a:t>
            </a:r>
          </a:p>
          <a:p>
            <a:r>
              <a:rPr lang="en-US" dirty="0">
                <a:hlinkClick r:id="rId3"/>
              </a:rPr>
              <a:t>https://docs.google.com/document/d/1ZoUp9D_skjWRYfiQHJZcwaxlXRliLYTl0fLNqMZOfeQ/edit?usp=</a:t>
            </a:r>
            <a:r>
              <a:rPr lang="en-US" dirty="0" smtClean="0">
                <a:hlinkClick r:id="rId3"/>
              </a:rPr>
              <a:t>sharing</a:t>
            </a:r>
            <a:endParaRPr lang="en-US" dirty="0" smtClean="0"/>
          </a:p>
          <a:p>
            <a:r>
              <a:rPr lang="en-US" dirty="0" smtClean="0"/>
              <a:t>Submit </a:t>
            </a:r>
            <a:r>
              <a:rPr lang="en-US" dirty="0" smtClean="0"/>
              <a:t>by Friday, 6/12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449480"/>
              </p:ext>
            </p:extLst>
          </p:nvPr>
        </p:nvGraphicFramePr>
        <p:xfrm>
          <a:off x="1143000" y="3340100"/>
          <a:ext cx="6858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6858000" imgH="177800" progId="Word.Document.12">
                  <p:embed/>
                </p:oleObj>
              </mc:Choice>
              <mc:Fallback>
                <p:oleObj name="Document" r:id="rId4" imgW="6858000" imgH="177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3340100"/>
                        <a:ext cx="68580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464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263</TotalTime>
  <Words>531</Words>
  <Application>Microsoft Macintosh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Adjacency</vt:lpstr>
      <vt:lpstr>Microsoft Word Document</vt:lpstr>
      <vt:lpstr>Guide for poetry - weeks one and two</vt:lpstr>
      <vt:lpstr>It is difficult to get the news from poems yet young men die miserably every day for lack of what is found there.  - William Carlos Williams</vt:lpstr>
      <vt:lpstr>Here is another sentence turned into a poem.  Only 16 words, but very impacting.  Why?  What questions do you have?  What is interesting about the form?  What might the meaning be?</vt:lpstr>
      <vt:lpstr>Copy/Change Poem based on “The Red Wheel Barrow”</vt:lpstr>
      <vt:lpstr>Copy/Change “This Is Just to Say”  William Carlos Williams</vt:lpstr>
      <vt:lpstr>Last Copy/Change (week two) “The Negro Speaks of Rivers” Langston Hughes Pre-writing:</vt:lpstr>
      <vt:lpstr>Examples:</vt:lpstr>
      <vt:lpstr>Poem two for week two: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is difficult to get the news from poems yet young men die miserably every day for lack of what is found there.  - William Carlos Williams</dc:title>
  <dc:creator>Cavotta, Kylie    IHS - Staff</dc:creator>
  <cp:lastModifiedBy>Matthew Cavotta</cp:lastModifiedBy>
  <cp:revision>23</cp:revision>
  <dcterms:created xsi:type="dcterms:W3CDTF">2015-02-23T22:58:51Z</dcterms:created>
  <dcterms:modified xsi:type="dcterms:W3CDTF">2020-06-02T01:50:00Z</dcterms:modified>
</cp:coreProperties>
</file>