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jpe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EA2AEF3C-CE12-8D4A-AC2E-CF59D599D3FF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63D95AA1-97B1-4947-B26A-A39308C262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Caste Systems in </a:t>
            </a:r>
            <a:r>
              <a:rPr lang="en-US" dirty="0" err="1" smtClean="0"/>
              <a:t>Maycomb</a:t>
            </a:r>
            <a:r>
              <a:rPr lang="en-US" dirty="0" smtClean="0"/>
              <a:t> 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4788" cy="1323041"/>
          </a:xfrm>
        </p:spPr>
        <p:txBody>
          <a:bodyPr/>
          <a:lstStyle/>
          <a:p>
            <a:r>
              <a:rPr lang="en-US" dirty="0" smtClean="0"/>
              <a:t>What is a caste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/>
              <a:t>division of society based on differences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system of rigid social stratification</a:t>
            </a:r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class structure determined by birth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organization of classes within a society</a:t>
            </a:r>
            <a:endParaRPr lang="en-US" sz="2800" dirty="0" smtClean="0"/>
          </a:p>
          <a:p>
            <a:r>
              <a:rPr lang="en-US" sz="2800" dirty="0" smtClean="0"/>
              <a:t>Usually </a:t>
            </a:r>
            <a:r>
              <a:rPr lang="en-US" sz="2800" dirty="0" smtClean="0"/>
              <a:t>based on heredity</a:t>
            </a:r>
            <a:endParaRPr lang="en-US" sz="2800" dirty="0" smtClean="0"/>
          </a:p>
          <a:p>
            <a:r>
              <a:rPr lang="en-US" sz="2800" dirty="0" smtClean="0"/>
              <a:t>Usually </a:t>
            </a:r>
            <a:r>
              <a:rPr lang="en-US" sz="2800" dirty="0" smtClean="0"/>
              <a:t>very rigid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4788" cy="1323041"/>
          </a:xfrm>
        </p:spPr>
        <p:txBody>
          <a:bodyPr/>
          <a:lstStyle/>
          <a:p>
            <a:r>
              <a:rPr lang="en-US" dirty="0" smtClean="0"/>
              <a:t>Commonly found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India</a:t>
            </a:r>
          </a:p>
          <a:p>
            <a:r>
              <a:rPr lang="en-US" sz="3600" dirty="0" smtClean="0"/>
              <a:t>Portugal</a:t>
            </a:r>
          </a:p>
          <a:p>
            <a:r>
              <a:rPr lang="en-US" sz="3600" dirty="0" smtClean="0"/>
              <a:t>Spain</a:t>
            </a:r>
          </a:p>
          <a:p>
            <a:r>
              <a:rPr lang="en-US" sz="3600" dirty="0" smtClean="0"/>
              <a:t>Nepal</a:t>
            </a:r>
          </a:p>
          <a:p>
            <a:r>
              <a:rPr lang="en-US" sz="3600" dirty="0" smtClean="0"/>
              <a:t>America?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4788" cy="1323041"/>
          </a:xfrm>
        </p:spPr>
        <p:txBody>
          <a:bodyPr/>
          <a:lstStyle/>
          <a:p>
            <a:r>
              <a:rPr lang="en-US" dirty="0" smtClean="0"/>
              <a:t>Brainstorm and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332037"/>
            <a:ext cx="6400800" cy="3840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 general, societies divide their classes based on differences in:</a:t>
            </a:r>
          </a:p>
          <a:p>
            <a:r>
              <a:rPr lang="en-US" sz="2800" dirty="0" smtClean="0"/>
              <a:t>Use your handout to record your ideas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228600"/>
            <a:ext cx="7824788" cy="1323041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Maycomb</a:t>
            </a:r>
            <a:r>
              <a:rPr lang="en-US" dirty="0" smtClean="0"/>
              <a:t> . .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Talk with a neighbor about how </a:t>
            </a:r>
            <a:r>
              <a:rPr lang="en-US" sz="3600" dirty="0" err="1" smtClean="0"/>
              <a:t>Maycomb</a:t>
            </a:r>
            <a:r>
              <a:rPr lang="en-US" sz="3600" dirty="0" smtClean="0"/>
              <a:t> divides the members of its community.</a:t>
            </a:r>
          </a:p>
          <a:p>
            <a:r>
              <a:rPr lang="en-US" sz="3600" dirty="0" smtClean="0"/>
              <a:t>Use your handout to record your ideas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13" y="304800"/>
            <a:ext cx="7824788" cy="1323041"/>
          </a:xfrm>
        </p:spPr>
        <p:txBody>
          <a:bodyPr/>
          <a:lstStyle/>
          <a:p>
            <a:r>
              <a:rPr lang="en-US" dirty="0" smtClean="0"/>
              <a:t>Character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197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Work with your neighbor</a:t>
            </a:r>
          </a:p>
          <a:p>
            <a:r>
              <a:rPr lang="en-US" sz="3200" dirty="0" smtClean="0"/>
              <a:t>Choose at least 8 characters and place them on </a:t>
            </a:r>
            <a:r>
              <a:rPr lang="en-US" sz="3200" dirty="0" err="1" smtClean="0"/>
              <a:t>Maycomb’s</a:t>
            </a:r>
            <a:r>
              <a:rPr lang="en-US" sz="3200" dirty="0" smtClean="0"/>
              <a:t> caste system</a:t>
            </a:r>
          </a:p>
          <a:p>
            <a:r>
              <a:rPr lang="en-US" sz="3200" dirty="0" smtClean="0"/>
              <a:t>Follow the guidelines provided on your handout</a:t>
            </a:r>
          </a:p>
          <a:p>
            <a:r>
              <a:rPr lang="en-US" sz="3200" dirty="0" smtClean="0"/>
              <a:t>About 15 minutes, be ready to share with class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Caste systems in today’s small town 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Based on what criteria?</a:t>
            </a:r>
          </a:p>
          <a:p>
            <a:r>
              <a:rPr lang="en-US" sz="3600" dirty="0" smtClean="0"/>
              <a:t>Brainstorm and work with your partner – follow chart on handout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Re-rank into the new </a:t>
            </a:r>
            <a:br>
              <a:rPr lang="en-US" dirty="0" smtClean="0"/>
            </a:br>
            <a:r>
              <a:rPr lang="en-US" dirty="0" smtClean="0"/>
              <a:t>caste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Using the same characters, re-rank them according to your modern day social structure.</a:t>
            </a:r>
          </a:p>
          <a:p>
            <a:r>
              <a:rPr lang="en-US" sz="2800" dirty="0" smtClean="0"/>
              <a:t>Follow the format on the handout</a:t>
            </a:r>
          </a:p>
          <a:p>
            <a:r>
              <a:rPr lang="en-US" sz="2800" dirty="0" smtClean="0"/>
              <a:t>Answer the questions provided</a:t>
            </a:r>
          </a:p>
          <a:p>
            <a:r>
              <a:rPr lang="en-US" sz="2800" dirty="0" smtClean="0"/>
              <a:t>Work with your partner, be ready to share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226</TotalTime>
  <Words>208</Words>
  <Application>Microsoft Macintosh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Codex</vt:lpstr>
      <vt:lpstr>Caste Systems in Maycomb and beyond</vt:lpstr>
      <vt:lpstr>What is a caste system?</vt:lpstr>
      <vt:lpstr>Commonly found where?</vt:lpstr>
      <vt:lpstr>Brainstorm and share</vt:lpstr>
      <vt:lpstr>In Maycomb . . . . . </vt:lpstr>
      <vt:lpstr>Character list</vt:lpstr>
      <vt:lpstr>Caste systems in today’s small town  America</vt:lpstr>
      <vt:lpstr>Re-rank into the new  caste system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 Systems in Maycomb and beyond</dc:title>
  <dc:creator>Matthew Cavotta</dc:creator>
  <cp:lastModifiedBy>Matthew Cavotta</cp:lastModifiedBy>
  <cp:revision>9</cp:revision>
  <dcterms:created xsi:type="dcterms:W3CDTF">2014-03-13T00:30:41Z</dcterms:created>
  <dcterms:modified xsi:type="dcterms:W3CDTF">2014-03-13T04:16:45Z</dcterms:modified>
</cp:coreProperties>
</file>