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5495-F707-4C1F-81E6-2DD038D5D427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1CF258-2568-4CB5-B329-B8FB2C0ED7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5495-F707-4C1F-81E6-2DD038D5D427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F258-2568-4CB5-B329-B8FB2C0ED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5495-F707-4C1F-81E6-2DD038D5D427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F258-2568-4CB5-B329-B8FB2C0ED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5495-F707-4C1F-81E6-2DD038D5D427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F258-2568-4CB5-B329-B8FB2C0ED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5495-F707-4C1F-81E6-2DD038D5D427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F258-2568-4CB5-B329-B8FB2C0ED78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5495-F707-4C1F-81E6-2DD038D5D427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F258-2568-4CB5-B329-B8FB2C0ED7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5495-F707-4C1F-81E6-2DD038D5D427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F258-2568-4CB5-B329-B8FB2C0ED78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5495-F707-4C1F-81E6-2DD038D5D427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F258-2568-4CB5-B329-B8FB2C0ED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5495-F707-4C1F-81E6-2DD038D5D427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F258-2568-4CB5-B329-B8FB2C0ED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5495-F707-4C1F-81E6-2DD038D5D427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F258-2568-4CB5-B329-B8FB2C0ED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5495-F707-4C1F-81E6-2DD038D5D427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F258-2568-4CB5-B329-B8FB2C0ED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13D5495-F707-4C1F-81E6-2DD038D5D427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21CF258-2568-4CB5-B329-B8FB2C0ED78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“The Danger of a </a:t>
            </a:r>
            <a:br>
              <a:rPr lang="en-US" sz="5400" dirty="0" smtClean="0"/>
            </a:br>
            <a:r>
              <a:rPr lang="en-US" sz="5400" dirty="0" smtClean="0"/>
              <a:t>Single Story”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Chimamanda</a:t>
            </a:r>
            <a:r>
              <a:rPr lang="en-US" sz="3600" dirty="0" smtClean="0"/>
              <a:t> </a:t>
            </a:r>
            <a:r>
              <a:rPr lang="en-US" sz="3600" dirty="0" err="1" smtClean="0"/>
              <a:t>Adichie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31505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While you listen, consider and note the following: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What is a single story?</a:t>
            </a:r>
          </a:p>
          <a:p>
            <a:r>
              <a:rPr lang="en-US" sz="3200" dirty="0" smtClean="0"/>
              <a:t>Why are single stories dangerous?</a:t>
            </a:r>
          </a:p>
          <a:p>
            <a:r>
              <a:rPr lang="en-US" sz="3200" dirty="0" smtClean="0"/>
              <a:t>Who is most at risk for single stories?</a:t>
            </a:r>
          </a:p>
          <a:p>
            <a:r>
              <a:rPr lang="en-US" sz="3200" dirty="0" smtClean="0"/>
              <a:t>How might they affect how we write history and literature?</a:t>
            </a:r>
          </a:p>
          <a:p>
            <a:r>
              <a:rPr lang="en-US" sz="3200" dirty="0" smtClean="0"/>
              <a:t>What are some examples of single stories that were surprising or interesting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What is your one significant take away from </a:t>
            </a:r>
            <a:r>
              <a:rPr lang="en-US" sz="3200" dirty="0" err="1" smtClean="0"/>
              <a:t>Adichie’s</a:t>
            </a:r>
            <a:r>
              <a:rPr lang="en-US" sz="3200" dirty="0" smtClean="0"/>
              <a:t> talk?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3263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</TotalTime>
  <Words>73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Courier New</vt:lpstr>
      <vt:lpstr>Palatino Linotype</vt:lpstr>
      <vt:lpstr>Executive</vt:lpstr>
      <vt:lpstr>“The Danger of a  Single Story”</vt:lpstr>
      <vt:lpstr>While you listen, consider and note the following: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 Single Story”</dc:title>
  <dc:creator>Cavotta, Kylie    IHS - Staff</dc:creator>
  <cp:lastModifiedBy>Cavotta, Kylie    IHS - Staff</cp:lastModifiedBy>
  <cp:revision>4</cp:revision>
  <dcterms:created xsi:type="dcterms:W3CDTF">2017-10-03T16:01:39Z</dcterms:created>
  <dcterms:modified xsi:type="dcterms:W3CDTF">2018-10-02T16:25:50Z</dcterms:modified>
</cp:coreProperties>
</file>